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623" r:id="rId2"/>
    <p:sldId id="636" r:id="rId3"/>
    <p:sldId id="625" r:id="rId4"/>
    <p:sldId id="637" r:id="rId5"/>
    <p:sldId id="627" r:id="rId6"/>
    <p:sldId id="628" r:id="rId7"/>
    <p:sldId id="629" r:id="rId8"/>
    <p:sldId id="630" r:id="rId9"/>
    <p:sldId id="631" r:id="rId10"/>
    <p:sldId id="632" r:id="rId11"/>
    <p:sldId id="633" r:id="rId12"/>
    <p:sldId id="634" r:id="rId13"/>
    <p:sldId id="635" r:id="rId14"/>
  </p:sldIdLst>
  <p:sldSz cx="9144000" cy="6858000" type="screen4x3"/>
  <p:notesSz cx="6807200" cy="99393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Van Acker" initials="TVA" lastIdx="0" clrIdx="0">
    <p:extLst>
      <p:ext uri="{19B8F6BF-5375-455C-9EA6-DF929625EA0E}">
        <p15:presenceInfo xmlns:p15="http://schemas.microsoft.com/office/powerpoint/2012/main" userId="Tom Van Acker" providerId="None"/>
      </p:ext>
    </p:extLst>
  </p:cmAuthor>
  <p:cmAuthor id="2" name="Mariet Vrancken" initials="" lastIdx="7" clrIdx="1"/>
  <p:cmAuthor id="3" name="Tim Van Daele" initials="TVD" lastIdx="2" clrIdx="2">
    <p:extLst>
      <p:ext uri="{19B8F6BF-5375-455C-9EA6-DF929625EA0E}">
        <p15:presenceInfo xmlns:p15="http://schemas.microsoft.com/office/powerpoint/2012/main" userId="Tim Van Dae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845C"/>
    <a:srgbClr val="E7E200"/>
    <a:srgbClr val="FFFF99"/>
    <a:srgbClr val="F03A16"/>
    <a:srgbClr val="52B62C"/>
    <a:srgbClr val="3A4D3E"/>
    <a:srgbClr val="FFFFFF"/>
    <a:srgbClr val="CC00CC"/>
    <a:srgbClr val="E7E6E6"/>
    <a:srgbClr val="D4D0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9" autoAdjust="0"/>
    <p:restoredTop sz="92363" autoAdjust="0"/>
  </p:normalViewPr>
  <p:slideViewPr>
    <p:cSldViewPr snapToGrid="0" snapToObjects="1" showGuides="1">
      <p:cViewPr varScale="1">
        <p:scale>
          <a:sx n="81" d="100"/>
          <a:sy n="81" d="100"/>
        </p:scale>
        <p:origin x="1507"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80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1E36A-13C6-4BAE-A66F-C699586C4DB6}"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AD4C2A89-82CB-4C6B-AB4C-213BDE42C915}">
      <dgm:prSet phldrT="[Text]" custT="1"/>
      <dgm:spPr/>
      <dgm:t>
        <a:bodyPr/>
        <a:lstStyle/>
        <a:p>
          <a:r>
            <a:rPr lang="nl-BE" sz="1400" dirty="0"/>
            <a:t>Initieer</a:t>
          </a:r>
          <a:endParaRPr lang="en-US" sz="1400" dirty="0"/>
        </a:p>
      </dgm:t>
    </dgm:pt>
    <dgm:pt modelId="{C16B228D-04B1-4E3D-B1B3-ADEE84074BBF}" type="parTrans" cxnId="{2D87F4C4-2B4D-417B-B31B-A1A56D8D5936}">
      <dgm:prSet/>
      <dgm:spPr/>
      <dgm:t>
        <a:bodyPr/>
        <a:lstStyle/>
        <a:p>
          <a:endParaRPr lang="en-US" sz="2000"/>
        </a:p>
      </dgm:t>
    </dgm:pt>
    <dgm:pt modelId="{3C3F7B76-56FD-4A73-84B7-C84C0752A71D}" type="sibTrans" cxnId="{2D87F4C4-2B4D-417B-B31B-A1A56D8D5936}">
      <dgm:prSet/>
      <dgm:spPr/>
      <dgm:t>
        <a:bodyPr/>
        <a:lstStyle/>
        <a:p>
          <a:endParaRPr lang="en-US" sz="2000"/>
        </a:p>
      </dgm:t>
    </dgm:pt>
    <dgm:pt modelId="{8EE9B5A3-8843-42FC-BA2F-8189B7DDA2F0}">
      <dgm:prSet phldrT="[Text]" custT="1"/>
      <dgm:spPr/>
      <dgm:t>
        <a:bodyPr/>
        <a:lstStyle/>
        <a:p>
          <a:r>
            <a:rPr lang="nl-BE" sz="1400" dirty="0"/>
            <a:t>Beschrijf</a:t>
          </a:r>
        </a:p>
        <a:p>
          <a:r>
            <a:rPr lang="en-US" sz="1400" dirty="0" err="1"/>
            <a:t>observatie</a:t>
          </a:r>
          <a:endParaRPr lang="en-US" sz="1400" dirty="0"/>
        </a:p>
      </dgm:t>
    </dgm:pt>
    <dgm:pt modelId="{E401563B-252C-42BA-B751-657823B9729F}" type="parTrans" cxnId="{B4AFEB6F-C37E-4A64-9267-10243CC18B4C}">
      <dgm:prSet/>
      <dgm:spPr/>
      <dgm:t>
        <a:bodyPr/>
        <a:lstStyle/>
        <a:p>
          <a:endParaRPr lang="en-US" sz="2000"/>
        </a:p>
      </dgm:t>
    </dgm:pt>
    <dgm:pt modelId="{033DEEFA-2981-41DE-9948-032EAA45E375}" type="sibTrans" cxnId="{B4AFEB6F-C37E-4A64-9267-10243CC18B4C}">
      <dgm:prSet/>
      <dgm:spPr/>
      <dgm:t>
        <a:bodyPr/>
        <a:lstStyle/>
        <a:p>
          <a:endParaRPr lang="en-US" sz="2000"/>
        </a:p>
      </dgm:t>
    </dgm:pt>
    <dgm:pt modelId="{5BF07842-599E-4FA8-824C-E137002338C0}">
      <dgm:prSet phldrT="[Text]" custT="1"/>
      <dgm:spPr/>
      <dgm:t>
        <a:bodyPr/>
        <a:lstStyle/>
        <a:p>
          <a:r>
            <a:rPr lang="nl-BE" sz="1400" dirty="0"/>
            <a:t>Beschrijf</a:t>
          </a:r>
        </a:p>
        <a:p>
          <a:r>
            <a:rPr lang="nl-BE" sz="1400" dirty="0"/>
            <a:t>uw reactie</a:t>
          </a:r>
          <a:endParaRPr lang="en-US" sz="1400" dirty="0"/>
        </a:p>
      </dgm:t>
    </dgm:pt>
    <dgm:pt modelId="{8A88794C-F61E-4A21-A9DF-A195F355ADF9}" type="parTrans" cxnId="{D32A8693-6615-4B0A-8970-934084BEEAF6}">
      <dgm:prSet/>
      <dgm:spPr/>
      <dgm:t>
        <a:bodyPr/>
        <a:lstStyle/>
        <a:p>
          <a:endParaRPr lang="en-US" sz="2000"/>
        </a:p>
      </dgm:t>
    </dgm:pt>
    <dgm:pt modelId="{3E49AA45-C2A9-45C7-8914-085248101FE4}" type="sibTrans" cxnId="{D32A8693-6615-4B0A-8970-934084BEEAF6}">
      <dgm:prSet/>
      <dgm:spPr/>
      <dgm:t>
        <a:bodyPr/>
        <a:lstStyle/>
        <a:p>
          <a:endParaRPr lang="en-US" sz="2000"/>
        </a:p>
      </dgm:t>
    </dgm:pt>
    <dgm:pt modelId="{D16CD61F-AE75-4244-A342-600A942E475E}">
      <dgm:prSet phldrT="[Text]" custT="1"/>
      <dgm:spPr/>
      <dgm:t>
        <a:bodyPr/>
        <a:lstStyle/>
        <a:p>
          <a:r>
            <a:rPr lang="nl-BE" sz="1400" dirty="0"/>
            <a:t>Bied ruimte voor antwoord</a:t>
          </a:r>
          <a:endParaRPr lang="en-US" sz="1400" dirty="0"/>
        </a:p>
      </dgm:t>
    </dgm:pt>
    <dgm:pt modelId="{8269CA9F-989C-4C20-81F9-2C52E8885483}" type="parTrans" cxnId="{493DE4AB-074C-4B20-9F06-61A7345A7E25}">
      <dgm:prSet/>
      <dgm:spPr/>
      <dgm:t>
        <a:bodyPr/>
        <a:lstStyle/>
        <a:p>
          <a:endParaRPr lang="en-US" sz="2000"/>
        </a:p>
      </dgm:t>
    </dgm:pt>
    <dgm:pt modelId="{0333F701-6C0A-49FF-9AFA-7BCF7BBE2BCB}" type="sibTrans" cxnId="{493DE4AB-074C-4B20-9F06-61A7345A7E25}">
      <dgm:prSet/>
      <dgm:spPr/>
      <dgm:t>
        <a:bodyPr/>
        <a:lstStyle/>
        <a:p>
          <a:endParaRPr lang="en-US" sz="2000"/>
        </a:p>
      </dgm:t>
    </dgm:pt>
    <dgm:pt modelId="{15D63024-F607-414D-AF0F-DF6CA81AB2C8}">
      <dgm:prSet phldrT="[Text]" custT="1"/>
      <dgm:spPr/>
      <dgm:t>
        <a:bodyPr/>
        <a:lstStyle/>
        <a:p>
          <a:r>
            <a:rPr lang="nl-BE" sz="1400" dirty="0"/>
            <a:t>Zoek naar oplossingen</a:t>
          </a:r>
          <a:endParaRPr lang="en-US" sz="1400" dirty="0"/>
        </a:p>
      </dgm:t>
    </dgm:pt>
    <dgm:pt modelId="{5B82B7D7-AD13-457A-B58A-D001958B223A}" type="parTrans" cxnId="{6CF2338D-DAAC-442B-9354-5ED45B3B3B08}">
      <dgm:prSet/>
      <dgm:spPr/>
      <dgm:t>
        <a:bodyPr/>
        <a:lstStyle/>
        <a:p>
          <a:endParaRPr lang="en-US" sz="2000"/>
        </a:p>
      </dgm:t>
    </dgm:pt>
    <dgm:pt modelId="{86DBA985-9D15-458F-BD03-23242EE10E39}" type="sibTrans" cxnId="{6CF2338D-DAAC-442B-9354-5ED45B3B3B08}">
      <dgm:prSet/>
      <dgm:spPr/>
      <dgm:t>
        <a:bodyPr/>
        <a:lstStyle/>
        <a:p>
          <a:endParaRPr lang="en-US" sz="2000"/>
        </a:p>
      </dgm:t>
    </dgm:pt>
    <dgm:pt modelId="{AB867971-85AD-4431-A149-062E63019399}">
      <dgm:prSet phldrT="[Text]" custT="1"/>
      <dgm:spPr/>
      <dgm:t>
        <a:bodyPr/>
        <a:lstStyle/>
        <a:p>
          <a:r>
            <a:rPr lang="nl-BE" sz="1400" dirty="0"/>
            <a:t>Vat samen</a:t>
          </a:r>
          <a:endParaRPr lang="en-US" sz="1400" dirty="0"/>
        </a:p>
      </dgm:t>
    </dgm:pt>
    <dgm:pt modelId="{AA0E6ACF-7E1F-41A1-895F-78C119D307B6}" type="parTrans" cxnId="{3C15C85A-4942-4460-BBE8-4FFF4311B6A6}">
      <dgm:prSet/>
      <dgm:spPr/>
      <dgm:t>
        <a:bodyPr/>
        <a:lstStyle/>
        <a:p>
          <a:endParaRPr lang="en-US" sz="2000"/>
        </a:p>
      </dgm:t>
    </dgm:pt>
    <dgm:pt modelId="{CA22C173-9726-48F3-AF30-BCB95700B35F}" type="sibTrans" cxnId="{3C15C85A-4942-4460-BBE8-4FFF4311B6A6}">
      <dgm:prSet/>
      <dgm:spPr/>
      <dgm:t>
        <a:bodyPr/>
        <a:lstStyle/>
        <a:p>
          <a:endParaRPr lang="en-US" sz="2000"/>
        </a:p>
      </dgm:t>
    </dgm:pt>
    <dgm:pt modelId="{0E8E5ED4-3ADB-4CE0-98C3-E9CE75D7F60A}" type="pres">
      <dgm:prSet presAssocID="{8841E36A-13C6-4BAE-A66F-C699586C4DB6}" presName="Name0" presStyleCnt="0">
        <dgm:presLayoutVars>
          <dgm:chMax val="7"/>
          <dgm:chPref val="7"/>
          <dgm:dir/>
          <dgm:animLvl val="lvl"/>
        </dgm:presLayoutVars>
      </dgm:prSet>
      <dgm:spPr/>
    </dgm:pt>
    <dgm:pt modelId="{924613E6-C952-4444-9AE5-71AD5F384108}" type="pres">
      <dgm:prSet presAssocID="{AD4C2A89-82CB-4C6B-AB4C-213BDE42C915}" presName="Accent1" presStyleCnt="0"/>
      <dgm:spPr/>
    </dgm:pt>
    <dgm:pt modelId="{6FBFC36C-A0D4-4FC1-B1BF-A64B99D0A3C5}" type="pres">
      <dgm:prSet presAssocID="{AD4C2A89-82CB-4C6B-AB4C-213BDE42C915}" presName="Accent" presStyleLbl="node1" presStyleIdx="0" presStyleCnt="6"/>
      <dgm:spPr/>
    </dgm:pt>
    <dgm:pt modelId="{23E05A07-2E69-4DEC-8606-40336A8EF1B4}" type="pres">
      <dgm:prSet presAssocID="{AD4C2A89-82CB-4C6B-AB4C-213BDE42C915}" presName="Parent1" presStyleLbl="revTx" presStyleIdx="0" presStyleCnt="6">
        <dgm:presLayoutVars>
          <dgm:chMax val="1"/>
          <dgm:chPref val="1"/>
          <dgm:bulletEnabled val="1"/>
        </dgm:presLayoutVars>
      </dgm:prSet>
      <dgm:spPr/>
    </dgm:pt>
    <dgm:pt modelId="{F3DC13BE-4980-4749-A2C7-02D3627CA967}" type="pres">
      <dgm:prSet presAssocID="{8EE9B5A3-8843-42FC-BA2F-8189B7DDA2F0}" presName="Accent2" presStyleCnt="0"/>
      <dgm:spPr/>
    </dgm:pt>
    <dgm:pt modelId="{1FA47C68-1D9D-418A-9F1C-54367F29174F}" type="pres">
      <dgm:prSet presAssocID="{8EE9B5A3-8843-42FC-BA2F-8189B7DDA2F0}" presName="Accent" presStyleLbl="node1" presStyleIdx="1" presStyleCnt="6"/>
      <dgm:spPr/>
    </dgm:pt>
    <dgm:pt modelId="{26AC3555-8060-44D7-BFE1-29CC212291BF}" type="pres">
      <dgm:prSet presAssocID="{8EE9B5A3-8843-42FC-BA2F-8189B7DDA2F0}" presName="Parent2" presStyleLbl="revTx" presStyleIdx="1" presStyleCnt="6">
        <dgm:presLayoutVars>
          <dgm:chMax val="1"/>
          <dgm:chPref val="1"/>
          <dgm:bulletEnabled val="1"/>
        </dgm:presLayoutVars>
      </dgm:prSet>
      <dgm:spPr/>
    </dgm:pt>
    <dgm:pt modelId="{6CECDEB1-4E34-43D6-B1AC-2799424956FC}" type="pres">
      <dgm:prSet presAssocID="{5BF07842-599E-4FA8-824C-E137002338C0}" presName="Accent3" presStyleCnt="0"/>
      <dgm:spPr/>
    </dgm:pt>
    <dgm:pt modelId="{FF1469A5-E693-4EEA-A0FD-65A5358C2E23}" type="pres">
      <dgm:prSet presAssocID="{5BF07842-599E-4FA8-824C-E137002338C0}" presName="Accent" presStyleLbl="node1" presStyleIdx="2" presStyleCnt="6"/>
      <dgm:spPr/>
    </dgm:pt>
    <dgm:pt modelId="{10A23568-FACC-46AC-8170-D487DCF0E1EB}" type="pres">
      <dgm:prSet presAssocID="{5BF07842-599E-4FA8-824C-E137002338C0}" presName="Parent3" presStyleLbl="revTx" presStyleIdx="2" presStyleCnt="6">
        <dgm:presLayoutVars>
          <dgm:chMax val="1"/>
          <dgm:chPref val="1"/>
          <dgm:bulletEnabled val="1"/>
        </dgm:presLayoutVars>
      </dgm:prSet>
      <dgm:spPr/>
    </dgm:pt>
    <dgm:pt modelId="{1788932B-A549-4CC8-99EF-5142E39F6C00}" type="pres">
      <dgm:prSet presAssocID="{D16CD61F-AE75-4244-A342-600A942E475E}" presName="Accent4" presStyleCnt="0"/>
      <dgm:spPr/>
    </dgm:pt>
    <dgm:pt modelId="{22F826CA-B940-47FB-9F82-D83B722EC597}" type="pres">
      <dgm:prSet presAssocID="{D16CD61F-AE75-4244-A342-600A942E475E}" presName="Accent" presStyleLbl="node1" presStyleIdx="3" presStyleCnt="6"/>
      <dgm:spPr/>
    </dgm:pt>
    <dgm:pt modelId="{84E903A4-F9F3-4B0D-B449-462FF4CBF1B7}" type="pres">
      <dgm:prSet presAssocID="{D16CD61F-AE75-4244-A342-600A942E475E}" presName="Parent4" presStyleLbl="revTx" presStyleIdx="3" presStyleCnt="6">
        <dgm:presLayoutVars>
          <dgm:chMax val="1"/>
          <dgm:chPref val="1"/>
          <dgm:bulletEnabled val="1"/>
        </dgm:presLayoutVars>
      </dgm:prSet>
      <dgm:spPr/>
    </dgm:pt>
    <dgm:pt modelId="{B63BA072-B64A-487C-8268-76C83B54EF48}" type="pres">
      <dgm:prSet presAssocID="{15D63024-F607-414D-AF0F-DF6CA81AB2C8}" presName="Accent5" presStyleCnt="0"/>
      <dgm:spPr/>
    </dgm:pt>
    <dgm:pt modelId="{B1751CAA-2CA0-44B4-89B5-114E17626E88}" type="pres">
      <dgm:prSet presAssocID="{15D63024-F607-414D-AF0F-DF6CA81AB2C8}" presName="Accent" presStyleLbl="node1" presStyleIdx="4" presStyleCnt="6"/>
      <dgm:spPr/>
    </dgm:pt>
    <dgm:pt modelId="{4B9D6F67-5D1C-4BDB-B269-2F65B44DA2FB}" type="pres">
      <dgm:prSet presAssocID="{15D63024-F607-414D-AF0F-DF6CA81AB2C8}" presName="Parent5" presStyleLbl="revTx" presStyleIdx="4" presStyleCnt="6">
        <dgm:presLayoutVars>
          <dgm:chMax val="1"/>
          <dgm:chPref val="1"/>
          <dgm:bulletEnabled val="1"/>
        </dgm:presLayoutVars>
      </dgm:prSet>
      <dgm:spPr/>
    </dgm:pt>
    <dgm:pt modelId="{387F8065-A47D-4AEC-9848-D0DCE5EE17B8}" type="pres">
      <dgm:prSet presAssocID="{AB867971-85AD-4431-A149-062E63019399}" presName="Accent6" presStyleCnt="0"/>
      <dgm:spPr/>
    </dgm:pt>
    <dgm:pt modelId="{EF40F767-E344-4D19-865C-BF6202F7AF16}" type="pres">
      <dgm:prSet presAssocID="{AB867971-85AD-4431-A149-062E63019399}" presName="Accent" presStyleLbl="node1" presStyleIdx="5" presStyleCnt="6"/>
      <dgm:spPr/>
    </dgm:pt>
    <dgm:pt modelId="{548BA77B-DA52-49DD-9521-36ED08918B2B}" type="pres">
      <dgm:prSet presAssocID="{AB867971-85AD-4431-A149-062E63019399}" presName="Parent6" presStyleLbl="revTx" presStyleIdx="5" presStyleCnt="6">
        <dgm:presLayoutVars>
          <dgm:chMax val="1"/>
          <dgm:chPref val="1"/>
          <dgm:bulletEnabled val="1"/>
        </dgm:presLayoutVars>
      </dgm:prSet>
      <dgm:spPr/>
    </dgm:pt>
  </dgm:ptLst>
  <dgm:cxnLst>
    <dgm:cxn modelId="{BD57D916-8B47-4ED5-AC7D-B4647A48AD66}" type="presOf" srcId="{D16CD61F-AE75-4244-A342-600A942E475E}" destId="{84E903A4-F9F3-4B0D-B449-462FF4CBF1B7}" srcOrd="0" destOrd="0" presId="urn:microsoft.com/office/officeart/2009/layout/CircleArrowProcess"/>
    <dgm:cxn modelId="{8DB6903D-3F3D-47F9-B712-63FEE33A87D3}" type="presOf" srcId="{5BF07842-599E-4FA8-824C-E137002338C0}" destId="{10A23568-FACC-46AC-8170-D487DCF0E1EB}" srcOrd="0" destOrd="0" presId="urn:microsoft.com/office/officeart/2009/layout/CircleArrowProcess"/>
    <dgm:cxn modelId="{B4AFEB6F-C37E-4A64-9267-10243CC18B4C}" srcId="{8841E36A-13C6-4BAE-A66F-C699586C4DB6}" destId="{8EE9B5A3-8843-42FC-BA2F-8189B7DDA2F0}" srcOrd="1" destOrd="0" parTransId="{E401563B-252C-42BA-B751-657823B9729F}" sibTransId="{033DEEFA-2981-41DE-9948-032EAA45E375}"/>
    <dgm:cxn modelId="{3C15C85A-4942-4460-BBE8-4FFF4311B6A6}" srcId="{8841E36A-13C6-4BAE-A66F-C699586C4DB6}" destId="{AB867971-85AD-4431-A149-062E63019399}" srcOrd="5" destOrd="0" parTransId="{AA0E6ACF-7E1F-41A1-895F-78C119D307B6}" sibTransId="{CA22C173-9726-48F3-AF30-BCB95700B35F}"/>
    <dgm:cxn modelId="{A36DF97D-CB01-4F1E-98F4-128121B70E7C}" type="presOf" srcId="{AB867971-85AD-4431-A149-062E63019399}" destId="{548BA77B-DA52-49DD-9521-36ED08918B2B}" srcOrd="0" destOrd="0" presId="urn:microsoft.com/office/officeart/2009/layout/CircleArrowProcess"/>
    <dgm:cxn modelId="{6CF2338D-DAAC-442B-9354-5ED45B3B3B08}" srcId="{8841E36A-13C6-4BAE-A66F-C699586C4DB6}" destId="{15D63024-F607-414D-AF0F-DF6CA81AB2C8}" srcOrd="4" destOrd="0" parTransId="{5B82B7D7-AD13-457A-B58A-D001958B223A}" sibTransId="{86DBA985-9D15-458F-BD03-23242EE10E39}"/>
    <dgm:cxn modelId="{BFE77F8D-EDB1-4059-8CC4-4B569E9E35FD}" type="presOf" srcId="{AD4C2A89-82CB-4C6B-AB4C-213BDE42C915}" destId="{23E05A07-2E69-4DEC-8606-40336A8EF1B4}" srcOrd="0" destOrd="0" presId="urn:microsoft.com/office/officeart/2009/layout/CircleArrowProcess"/>
    <dgm:cxn modelId="{D32A8693-6615-4B0A-8970-934084BEEAF6}" srcId="{8841E36A-13C6-4BAE-A66F-C699586C4DB6}" destId="{5BF07842-599E-4FA8-824C-E137002338C0}" srcOrd="2" destOrd="0" parTransId="{8A88794C-F61E-4A21-A9DF-A195F355ADF9}" sibTransId="{3E49AA45-C2A9-45C7-8914-085248101FE4}"/>
    <dgm:cxn modelId="{57B3849B-F5B2-4983-B630-B1CDB1874DE6}" type="presOf" srcId="{8EE9B5A3-8843-42FC-BA2F-8189B7DDA2F0}" destId="{26AC3555-8060-44D7-BFE1-29CC212291BF}" srcOrd="0" destOrd="0" presId="urn:microsoft.com/office/officeart/2009/layout/CircleArrowProcess"/>
    <dgm:cxn modelId="{FB1B73A7-81C7-40C3-917F-52B5ED336E24}" type="presOf" srcId="{15D63024-F607-414D-AF0F-DF6CA81AB2C8}" destId="{4B9D6F67-5D1C-4BDB-B269-2F65B44DA2FB}" srcOrd="0" destOrd="0" presId="urn:microsoft.com/office/officeart/2009/layout/CircleArrowProcess"/>
    <dgm:cxn modelId="{493DE4AB-074C-4B20-9F06-61A7345A7E25}" srcId="{8841E36A-13C6-4BAE-A66F-C699586C4DB6}" destId="{D16CD61F-AE75-4244-A342-600A942E475E}" srcOrd="3" destOrd="0" parTransId="{8269CA9F-989C-4C20-81F9-2C52E8885483}" sibTransId="{0333F701-6C0A-49FF-9AFA-7BCF7BBE2BCB}"/>
    <dgm:cxn modelId="{2D87F4C4-2B4D-417B-B31B-A1A56D8D5936}" srcId="{8841E36A-13C6-4BAE-A66F-C699586C4DB6}" destId="{AD4C2A89-82CB-4C6B-AB4C-213BDE42C915}" srcOrd="0" destOrd="0" parTransId="{C16B228D-04B1-4E3D-B1B3-ADEE84074BBF}" sibTransId="{3C3F7B76-56FD-4A73-84B7-C84C0752A71D}"/>
    <dgm:cxn modelId="{1C639EE5-D250-4E4E-AD1D-789049120408}" type="presOf" srcId="{8841E36A-13C6-4BAE-A66F-C699586C4DB6}" destId="{0E8E5ED4-3ADB-4CE0-98C3-E9CE75D7F60A}" srcOrd="0" destOrd="0" presId="urn:microsoft.com/office/officeart/2009/layout/CircleArrowProcess"/>
    <dgm:cxn modelId="{B673507E-763D-48E0-85F8-4407364D2F76}" type="presParOf" srcId="{0E8E5ED4-3ADB-4CE0-98C3-E9CE75D7F60A}" destId="{924613E6-C952-4444-9AE5-71AD5F384108}" srcOrd="0" destOrd="0" presId="urn:microsoft.com/office/officeart/2009/layout/CircleArrowProcess"/>
    <dgm:cxn modelId="{5DB884C9-A7BB-4A2E-A6E0-D4230928057A}" type="presParOf" srcId="{924613E6-C952-4444-9AE5-71AD5F384108}" destId="{6FBFC36C-A0D4-4FC1-B1BF-A64B99D0A3C5}" srcOrd="0" destOrd="0" presId="urn:microsoft.com/office/officeart/2009/layout/CircleArrowProcess"/>
    <dgm:cxn modelId="{1E73620F-FB8C-484A-908F-0A75A757F8D0}" type="presParOf" srcId="{0E8E5ED4-3ADB-4CE0-98C3-E9CE75D7F60A}" destId="{23E05A07-2E69-4DEC-8606-40336A8EF1B4}" srcOrd="1" destOrd="0" presId="urn:microsoft.com/office/officeart/2009/layout/CircleArrowProcess"/>
    <dgm:cxn modelId="{1BC08379-2DE0-49F6-91F3-0D0B4EFB3E21}" type="presParOf" srcId="{0E8E5ED4-3ADB-4CE0-98C3-E9CE75D7F60A}" destId="{F3DC13BE-4980-4749-A2C7-02D3627CA967}" srcOrd="2" destOrd="0" presId="urn:microsoft.com/office/officeart/2009/layout/CircleArrowProcess"/>
    <dgm:cxn modelId="{19D6BE0D-B3E3-49ED-A902-34EC3BB2AD23}" type="presParOf" srcId="{F3DC13BE-4980-4749-A2C7-02D3627CA967}" destId="{1FA47C68-1D9D-418A-9F1C-54367F29174F}" srcOrd="0" destOrd="0" presId="urn:microsoft.com/office/officeart/2009/layout/CircleArrowProcess"/>
    <dgm:cxn modelId="{72619E58-3AB5-4AB8-984C-312E1BD69583}" type="presParOf" srcId="{0E8E5ED4-3ADB-4CE0-98C3-E9CE75D7F60A}" destId="{26AC3555-8060-44D7-BFE1-29CC212291BF}" srcOrd="3" destOrd="0" presId="urn:microsoft.com/office/officeart/2009/layout/CircleArrowProcess"/>
    <dgm:cxn modelId="{847578F6-55BF-4972-9104-FC9AA44A507A}" type="presParOf" srcId="{0E8E5ED4-3ADB-4CE0-98C3-E9CE75D7F60A}" destId="{6CECDEB1-4E34-43D6-B1AC-2799424956FC}" srcOrd="4" destOrd="0" presId="urn:microsoft.com/office/officeart/2009/layout/CircleArrowProcess"/>
    <dgm:cxn modelId="{548A3489-8B2E-4867-85B3-1F4CA4F77846}" type="presParOf" srcId="{6CECDEB1-4E34-43D6-B1AC-2799424956FC}" destId="{FF1469A5-E693-4EEA-A0FD-65A5358C2E23}" srcOrd="0" destOrd="0" presId="urn:microsoft.com/office/officeart/2009/layout/CircleArrowProcess"/>
    <dgm:cxn modelId="{562E516A-51E7-42F7-A737-10EE3FA67590}" type="presParOf" srcId="{0E8E5ED4-3ADB-4CE0-98C3-E9CE75D7F60A}" destId="{10A23568-FACC-46AC-8170-D487DCF0E1EB}" srcOrd="5" destOrd="0" presId="urn:microsoft.com/office/officeart/2009/layout/CircleArrowProcess"/>
    <dgm:cxn modelId="{B5F1E2A9-3BC4-44D1-AEBF-5026D7582099}" type="presParOf" srcId="{0E8E5ED4-3ADB-4CE0-98C3-E9CE75D7F60A}" destId="{1788932B-A549-4CC8-99EF-5142E39F6C00}" srcOrd="6" destOrd="0" presId="urn:microsoft.com/office/officeart/2009/layout/CircleArrowProcess"/>
    <dgm:cxn modelId="{4D7F7FB5-5B22-4E36-8104-2845DC593580}" type="presParOf" srcId="{1788932B-A549-4CC8-99EF-5142E39F6C00}" destId="{22F826CA-B940-47FB-9F82-D83B722EC597}" srcOrd="0" destOrd="0" presId="urn:microsoft.com/office/officeart/2009/layout/CircleArrowProcess"/>
    <dgm:cxn modelId="{A4DB53FA-A0B4-4A36-A41F-CDD9B711BED2}" type="presParOf" srcId="{0E8E5ED4-3ADB-4CE0-98C3-E9CE75D7F60A}" destId="{84E903A4-F9F3-4B0D-B449-462FF4CBF1B7}" srcOrd="7" destOrd="0" presId="urn:microsoft.com/office/officeart/2009/layout/CircleArrowProcess"/>
    <dgm:cxn modelId="{E714452C-33DF-43C4-8211-4A765A7997D4}" type="presParOf" srcId="{0E8E5ED4-3ADB-4CE0-98C3-E9CE75D7F60A}" destId="{B63BA072-B64A-487C-8268-76C83B54EF48}" srcOrd="8" destOrd="0" presId="urn:microsoft.com/office/officeart/2009/layout/CircleArrowProcess"/>
    <dgm:cxn modelId="{568C6C50-640A-4ED5-BC45-C97CE455BBEF}" type="presParOf" srcId="{B63BA072-B64A-487C-8268-76C83B54EF48}" destId="{B1751CAA-2CA0-44B4-89B5-114E17626E88}" srcOrd="0" destOrd="0" presId="urn:microsoft.com/office/officeart/2009/layout/CircleArrowProcess"/>
    <dgm:cxn modelId="{D42F756E-6417-4E34-9359-F04CE505A95D}" type="presParOf" srcId="{0E8E5ED4-3ADB-4CE0-98C3-E9CE75D7F60A}" destId="{4B9D6F67-5D1C-4BDB-B269-2F65B44DA2FB}" srcOrd="9" destOrd="0" presId="urn:microsoft.com/office/officeart/2009/layout/CircleArrowProcess"/>
    <dgm:cxn modelId="{B584C0FB-ACE9-4C58-834E-3199EAB5F747}" type="presParOf" srcId="{0E8E5ED4-3ADB-4CE0-98C3-E9CE75D7F60A}" destId="{387F8065-A47D-4AEC-9848-D0DCE5EE17B8}" srcOrd="10" destOrd="0" presId="urn:microsoft.com/office/officeart/2009/layout/CircleArrowProcess"/>
    <dgm:cxn modelId="{BE640736-100C-4631-B2D9-3111873080CA}" type="presParOf" srcId="{387F8065-A47D-4AEC-9848-D0DCE5EE17B8}" destId="{EF40F767-E344-4D19-865C-BF6202F7AF16}" srcOrd="0" destOrd="0" presId="urn:microsoft.com/office/officeart/2009/layout/CircleArrowProcess"/>
    <dgm:cxn modelId="{058B8854-66C9-48D4-9423-ADDEA9B9E441}" type="presParOf" srcId="{0E8E5ED4-3ADB-4CE0-98C3-E9CE75D7F60A}" destId="{548BA77B-DA52-49DD-9521-36ED08918B2B}"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FC36C-A0D4-4FC1-B1BF-A64B99D0A3C5}">
      <dsp:nvSpPr>
        <dsp:cNvPr id="0" name=""/>
        <dsp:cNvSpPr/>
      </dsp:nvSpPr>
      <dsp:spPr>
        <a:xfrm>
          <a:off x="3172864" y="0"/>
          <a:ext cx="1582825" cy="1582996"/>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3E05A07-2E69-4DEC-8606-40336A8EF1B4}">
      <dsp:nvSpPr>
        <dsp:cNvPr id="0" name=""/>
        <dsp:cNvSpPr/>
      </dsp:nvSpPr>
      <dsp:spPr>
        <a:xfrm>
          <a:off x="3522327" y="573226"/>
          <a:ext cx="883306" cy="4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BE" sz="1400" kern="1200" dirty="0"/>
            <a:t>Initieer</a:t>
          </a:r>
          <a:endParaRPr lang="en-US" sz="1400" kern="1200" dirty="0"/>
        </a:p>
      </dsp:txBody>
      <dsp:txXfrm>
        <a:off x="3522327" y="573226"/>
        <a:ext cx="883306" cy="441360"/>
      </dsp:txXfrm>
    </dsp:sp>
    <dsp:sp modelId="{1FA47C68-1D9D-418A-9F1C-54367F29174F}">
      <dsp:nvSpPr>
        <dsp:cNvPr id="0" name=""/>
        <dsp:cNvSpPr/>
      </dsp:nvSpPr>
      <dsp:spPr>
        <a:xfrm>
          <a:off x="2733141" y="909816"/>
          <a:ext cx="1582825" cy="1582996"/>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6AC3555-8060-44D7-BFE1-29CC212291BF}">
      <dsp:nvSpPr>
        <dsp:cNvPr id="0" name=""/>
        <dsp:cNvSpPr/>
      </dsp:nvSpPr>
      <dsp:spPr>
        <a:xfrm>
          <a:off x="3080822" y="1484849"/>
          <a:ext cx="883306" cy="4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BE" sz="1400" kern="1200" dirty="0"/>
            <a:t>Beschrijf</a:t>
          </a:r>
        </a:p>
        <a:p>
          <a:pPr marL="0" lvl="0" indent="0" algn="ctr" defTabSz="622300">
            <a:lnSpc>
              <a:spcPct val="90000"/>
            </a:lnSpc>
            <a:spcBef>
              <a:spcPct val="0"/>
            </a:spcBef>
            <a:spcAft>
              <a:spcPct val="35000"/>
            </a:spcAft>
            <a:buNone/>
          </a:pPr>
          <a:r>
            <a:rPr lang="en-US" sz="1400" kern="1200" dirty="0" err="1"/>
            <a:t>observatie</a:t>
          </a:r>
          <a:endParaRPr lang="en-US" sz="1400" kern="1200" dirty="0"/>
        </a:p>
      </dsp:txBody>
      <dsp:txXfrm>
        <a:off x="3080822" y="1484849"/>
        <a:ext cx="883306" cy="441360"/>
      </dsp:txXfrm>
    </dsp:sp>
    <dsp:sp modelId="{FF1469A5-E693-4EEA-A0FD-65A5358C2E23}">
      <dsp:nvSpPr>
        <dsp:cNvPr id="0" name=""/>
        <dsp:cNvSpPr/>
      </dsp:nvSpPr>
      <dsp:spPr>
        <a:xfrm>
          <a:off x="3172864" y="1822643"/>
          <a:ext cx="1582825" cy="1582996"/>
        </a:xfrm>
        <a:prstGeom prst="circularArrow">
          <a:avLst>
            <a:gd name="adj1" fmla="val 10980"/>
            <a:gd name="adj2" fmla="val 1142322"/>
            <a:gd name="adj3" fmla="val 4500000"/>
            <a:gd name="adj4" fmla="val 135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A23568-FACC-46AC-8170-D487DCF0E1EB}">
      <dsp:nvSpPr>
        <dsp:cNvPr id="0" name=""/>
        <dsp:cNvSpPr/>
      </dsp:nvSpPr>
      <dsp:spPr>
        <a:xfrm>
          <a:off x="3522327" y="2395870"/>
          <a:ext cx="883306" cy="4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BE" sz="1400" kern="1200" dirty="0"/>
            <a:t>Beschrijf</a:t>
          </a:r>
        </a:p>
        <a:p>
          <a:pPr marL="0" lvl="0" indent="0" algn="ctr" defTabSz="622300">
            <a:lnSpc>
              <a:spcPct val="90000"/>
            </a:lnSpc>
            <a:spcBef>
              <a:spcPct val="0"/>
            </a:spcBef>
            <a:spcAft>
              <a:spcPct val="35000"/>
            </a:spcAft>
            <a:buNone/>
          </a:pPr>
          <a:r>
            <a:rPr lang="nl-BE" sz="1400" kern="1200" dirty="0"/>
            <a:t>uw reactie</a:t>
          </a:r>
          <a:endParaRPr lang="en-US" sz="1400" kern="1200" dirty="0"/>
        </a:p>
      </dsp:txBody>
      <dsp:txXfrm>
        <a:off x="3522327" y="2395870"/>
        <a:ext cx="883306" cy="441360"/>
      </dsp:txXfrm>
    </dsp:sp>
    <dsp:sp modelId="{22F826CA-B940-47FB-9F82-D83B722EC597}">
      <dsp:nvSpPr>
        <dsp:cNvPr id="0" name=""/>
        <dsp:cNvSpPr/>
      </dsp:nvSpPr>
      <dsp:spPr>
        <a:xfrm>
          <a:off x="2733141" y="2734266"/>
          <a:ext cx="1582825" cy="1582996"/>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4E903A4-F9F3-4B0D-B449-462FF4CBF1B7}">
      <dsp:nvSpPr>
        <dsp:cNvPr id="0" name=""/>
        <dsp:cNvSpPr/>
      </dsp:nvSpPr>
      <dsp:spPr>
        <a:xfrm>
          <a:off x="3080822" y="3307493"/>
          <a:ext cx="883306" cy="4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BE" sz="1400" kern="1200" dirty="0"/>
            <a:t>Bied ruimte voor antwoord</a:t>
          </a:r>
          <a:endParaRPr lang="en-US" sz="1400" kern="1200" dirty="0"/>
        </a:p>
      </dsp:txBody>
      <dsp:txXfrm>
        <a:off x="3080822" y="3307493"/>
        <a:ext cx="883306" cy="441360"/>
      </dsp:txXfrm>
    </dsp:sp>
    <dsp:sp modelId="{B1751CAA-2CA0-44B4-89B5-114E17626E88}">
      <dsp:nvSpPr>
        <dsp:cNvPr id="0" name=""/>
        <dsp:cNvSpPr/>
      </dsp:nvSpPr>
      <dsp:spPr>
        <a:xfrm>
          <a:off x="3172864" y="3644685"/>
          <a:ext cx="1582825" cy="1582996"/>
        </a:xfrm>
        <a:prstGeom prst="circularArrow">
          <a:avLst>
            <a:gd name="adj1" fmla="val 10980"/>
            <a:gd name="adj2" fmla="val 1142322"/>
            <a:gd name="adj3" fmla="val 4500000"/>
            <a:gd name="adj4" fmla="val 135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B9D6F67-5D1C-4BDB-B269-2F65B44DA2FB}">
      <dsp:nvSpPr>
        <dsp:cNvPr id="0" name=""/>
        <dsp:cNvSpPr/>
      </dsp:nvSpPr>
      <dsp:spPr>
        <a:xfrm>
          <a:off x="3522327" y="4217912"/>
          <a:ext cx="883306" cy="4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BE" sz="1400" kern="1200" dirty="0"/>
            <a:t>Zoek naar oplossingen</a:t>
          </a:r>
          <a:endParaRPr lang="en-US" sz="1400" kern="1200" dirty="0"/>
        </a:p>
      </dsp:txBody>
      <dsp:txXfrm>
        <a:off x="3522327" y="4217912"/>
        <a:ext cx="883306" cy="441360"/>
      </dsp:txXfrm>
    </dsp:sp>
    <dsp:sp modelId="{EF40F767-E344-4D19-865C-BF6202F7AF16}">
      <dsp:nvSpPr>
        <dsp:cNvPr id="0" name=""/>
        <dsp:cNvSpPr/>
      </dsp:nvSpPr>
      <dsp:spPr>
        <a:xfrm>
          <a:off x="2845967" y="4660476"/>
          <a:ext cx="1359846" cy="1360811"/>
        </a:xfrm>
        <a:prstGeom prst="blockArc">
          <a:avLst>
            <a:gd name="adj1" fmla="val 0"/>
            <a:gd name="adj2" fmla="val 189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48BA77B-DA52-49DD-9521-36ED08918B2B}">
      <dsp:nvSpPr>
        <dsp:cNvPr id="0" name=""/>
        <dsp:cNvSpPr/>
      </dsp:nvSpPr>
      <dsp:spPr>
        <a:xfrm>
          <a:off x="3080822" y="5129535"/>
          <a:ext cx="883306" cy="4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BE" sz="1400" kern="1200" dirty="0"/>
            <a:t>Vat samen</a:t>
          </a:r>
          <a:endParaRPr lang="en-US" sz="1400" kern="1200" dirty="0"/>
        </a:p>
      </dsp:txBody>
      <dsp:txXfrm>
        <a:off x="3080822" y="5129535"/>
        <a:ext cx="883306" cy="44136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6AB9BDD4-85FA-5244-A9E0-FDB84974B7DF}" type="datetimeFigureOut">
              <a:t>12/03/2017</a:t>
            </a:fld>
            <a:endParaRPr lang="nl-NL"/>
          </a:p>
        </p:txBody>
      </p:sp>
      <p:sp>
        <p:nvSpPr>
          <p:cNvPr id="4" name="Tijdelijke aanduiding voor voettekst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9E7A35CB-7719-BC41-A3E0-C846161C5E84}" type="slidenum">
              <a:t>‹#›</a:t>
            </a:fld>
            <a:endParaRPr lang="nl-NL"/>
          </a:p>
        </p:txBody>
      </p:sp>
    </p:spTree>
    <p:extLst>
      <p:ext uri="{BB962C8B-B14F-4D97-AF65-F5344CB8AC3E}">
        <p14:creationId xmlns:p14="http://schemas.microsoft.com/office/powerpoint/2010/main" val="2618074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F3A8B653-BF25-114F-8A3C-2D1A23550CAA}" type="datetimeFigureOut">
              <a:t>12/03/2017</a:t>
            </a:fld>
            <a:endParaRPr lang="nl-NL"/>
          </a:p>
        </p:txBody>
      </p:sp>
      <p:sp>
        <p:nvSpPr>
          <p:cNvPr id="4" name="Tijdelijke aanduiding voor dia-afbeelding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2C9CD15-DFF4-A94F-8509-70594D0B77D2}" type="slidenum">
              <a:t>‹#›</a:t>
            </a:fld>
            <a:endParaRPr lang="nl-NL"/>
          </a:p>
        </p:txBody>
      </p:sp>
    </p:spTree>
    <p:extLst>
      <p:ext uri="{BB962C8B-B14F-4D97-AF65-F5344CB8AC3E}">
        <p14:creationId xmlns:p14="http://schemas.microsoft.com/office/powerpoint/2010/main" val="40862804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7" name="Groeperen 6"/>
          <p:cNvGrpSpPr/>
          <p:nvPr userDrawn="1"/>
        </p:nvGrpSpPr>
        <p:grpSpPr>
          <a:xfrm>
            <a:off x="640844" y="4793484"/>
            <a:ext cx="2472304" cy="754380"/>
            <a:chOff x="685800" y="5715000"/>
            <a:chExt cx="2747004" cy="838200"/>
          </a:xfrm>
        </p:grpSpPr>
        <p:pic>
          <p:nvPicPr>
            <p:cNvPr id="8" name="Afbeelding 7" descr="FS-symbooltjes.jpg"/>
            <p:cNvPicPr>
              <a:picLocks noChangeAspect="1"/>
            </p:cNvPicPr>
            <p:nvPr userDrawn="1"/>
          </p:nvPicPr>
          <p:blipFill>
            <a:blip r:embed="rId2" cstate="email">
              <a:grayscl/>
              <a:lum/>
              <a:alphaModFix amt="40000"/>
              <a:extLst>
                <a:ext uri="{28A0092B-C50C-407E-A947-70E740481C1C}">
                  <a14:useLocalDpi xmlns:a14="http://schemas.microsoft.com/office/drawing/2010/main"/>
                </a:ext>
              </a:extLst>
            </a:blip>
            <a:srcRect/>
            <a:stretch>
              <a:fillRect/>
            </a:stretch>
          </p:blipFill>
          <p:spPr>
            <a:xfrm>
              <a:off x="685800" y="5715000"/>
              <a:ext cx="866785" cy="831215"/>
            </a:xfrm>
            <a:prstGeom prst="rect">
              <a:avLst/>
            </a:prstGeom>
          </p:spPr>
        </p:pic>
        <p:pic>
          <p:nvPicPr>
            <p:cNvPr id="9" name="Afbeelding 8" descr="FS-symbooltjes.jpg"/>
            <p:cNvPicPr>
              <a:picLocks noChangeAspect="1"/>
            </p:cNvPicPr>
            <p:nvPr userDrawn="1"/>
          </p:nvPicPr>
          <p:blipFill>
            <a:blip r:embed="rId3" cstate="email">
              <a:grayscl/>
              <a:lum/>
              <a:alphaModFix amt="40000"/>
              <a:extLst>
                <a:ext uri="{28A0092B-C50C-407E-A947-70E740481C1C}">
                  <a14:useLocalDpi xmlns:a14="http://schemas.microsoft.com/office/drawing/2010/main"/>
                </a:ext>
              </a:extLst>
            </a:blip>
            <a:srcRect/>
            <a:stretch>
              <a:fillRect/>
            </a:stretch>
          </p:blipFill>
          <p:spPr>
            <a:xfrm>
              <a:off x="1666890" y="5721985"/>
              <a:ext cx="800095" cy="831215"/>
            </a:xfrm>
            <a:prstGeom prst="rect">
              <a:avLst/>
            </a:prstGeom>
          </p:spPr>
        </p:pic>
        <p:pic>
          <p:nvPicPr>
            <p:cNvPr id="10" name="Afbeelding 9" descr="FS-symbooltjes.jpg"/>
            <p:cNvPicPr>
              <a:picLocks noChangeAspect="1"/>
            </p:cNvPicPr>
            <p:nvPr userDrawn="1"/>
          </p:nvPicPr>
          <p:blipFill>
            <a:blip r:embed="rId4" cstate="email">
              <a:grayscl/>
              <a:lum/>
              <a:alphaModFix amt="40000"/>
              <a:extLst>
                <a:ext uri="{28A0092B-C50C-407E-A947-70E740481C1C}">
                  <a14:useLocalDpi xmlns:a14="http://schemas.microsoft.com/office/drawing/2010/main"/>
                </a:ext>
              </a:extLst>
            </a:blip>
            <a:srcRect/>
            <a:stretch>
              <a:fillRect/>
            </a:stretch>
          </p:blipFill>
          <p:spPr>
            <a:xfrm>
              <a:off x="2619385" y="5715000"/>
              <a:ext cx="813419" cy="831215"/>
            </a:xfrm>
            <a:prstGeom prst="rect">
              <a:avLst/>
            </a:prstGeom>
          </p:spPr>
        </p:pic>
      </p:grpSp>
      <p:sp>
        <p:nvSpPr>
          <p:cNvPr id="2" name="Titel 1"/>
          <p:cNvSpPr>
            <a:spLocks noGrp="1"/>
          </p:cNvSpPr>
          <p:nvPr>
            <p:ph type="ctrTitle"/>
          </p:nvPr>
        </p:nvSpPr>
        <p:spPr>
          <a:xfrm>
            <a:off x="685800" y="1213707"/>
            <a:ext cx="7772400" cy="2386744"/>
          </a:xfrm>
        </p:spPr>
        <p:txBody>
          <a:bodyPr anchor="b" anchorCtr="0">
            <a:normAutofit/>
          </a:bodyPr>
          <a:lstStyle>
            <a:lvl1pPr>
              <a:defRPr sz="6000"/>
            </a:lvl1pPr>
          </a:lstStyle>
          <a:p>
            <a:r>
              <a:rPr lang="nl-BE"/>
              <a:t>Titelstijl van model bewerken</a:t>
            </a:r>
            <a:endParaRPr lang="nl-NL"/>
          </a:p>
        </p:txBody>
      </p:sp>
      <p:sp>
        <p:nvSpPr>
          <p:cNvPr id="3" name="Subtitel 2"/>
          <p:cNvSpPr>
            <a:spLocks noGrp="1"/>
          </p:cNvSpPr>
          <p:nvPr>
            <p:ph type="subTitle" idx="1" hasCustomPrompt="1"/>
          </p:nvPr>
        </p:nvSpPr>
        <p:spPr>
          <a:xfrm>
            <a:off x="685800" y="3717630"/>
            <a:ext cx="7772400" cy="1036051"/>
          </a:xfrm>
        </p:spPr>
        <p:txBody>
          <a:bodyPr>
            <a:normAutofit/>
          </a:bodyPr>
          <a:lstStyle>
            <a:lvl1pPr marL="0" indent="0" algn="l">
              <a:buNone/>
              <a:defRPr sz="2800" b="1" i="1">
                <a:solidFill>
                  <a:srgbClr val="52B62C"/>
                </a:solidFill>
                <a:latin typeface="Helvetica Neue"/>
                <a:cs typeface="Helvetica Ne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Ondertitel</a:t>
            </a:r>
            <a:endParaRPr lang="nl-NL"/>
          </a:p>
        </p:txBody>
      </p:sp>
      <p:pic>
        <p:nvPicPr>
          <p:cNvPr id="13" name="FS.jpg"/>
          <p:cNvPicPr/>
          <p:nvPr userDrawn="1"/>
        </p:nvPicPr>
        <p:blipFill>
          <a:blip r:embed="rId5" cstate="email">
            <a:extLst>
              <a:ext uri="{28A0092B-C50C-407E-A947-70E740481C1C}">
                <a14:useLocalDpi xmlns:a14="http://schemas.microsoft.com/office/drawing/2010/main"/>
              </a:ext>
            </a:extLst>
          </a:blip>
          <a:srcRect/>
          <a:stretch>
            <a:fillRect/>
          </a:stretch>
        </p:blipFill>
        <p:spPr>
          <a:xfrm>
            <a:off x="6500443" y="5257800"/>
            <a:ext cx="2110157" cy="1348147"/>
          </a:xfrm>
          <a:prstGeom prst="rect">
            <a:avLst/>
          </a:prstGeom>
          <a:ln w="12700">
            <a:miter lim="400000"/>
          </a:ln>
        </p:spPr>
      </p:pic>
      <p:sp>
        <p:nvSpPr>
          <p:cNvPr id="17" name="Tijdelijke aanduiding voor inhoud 16"/>
          <p:cNvSpPr>
            <a:spLocks noGrp="1"/>
          </p:cNvSpPr>
          <p:nvPr>
            <p:ph sz="quarter" idx="10" hasCustomPrompt="1"/>
          </p:nvPr>
        </p:nvSpPr>
        <p:spPr>
          <a:xfrm>
            <a:off x="685800" y="5548313"/>
            <a:ext cx="5814643" cy="1057275"/>
          </a:xfrm>
        </p:spPr>
        <p:txBody>
          <a:bodyPr>
            <a:normAutofit/>
          </a:bodyPr>
          <a:lstStyle>
            <a:lvl1pPr>
              <a:buFont typeface="Arial"/>
              <a:buNone/>
              <a:defRPr sz="2000" b="0" i="0" baseline="0">
                <a:solidFill>
                  <a:srgbClr val="595959"/>
                </a:solidFill>
                <a:latin typeface="Helvetica Neue Light"/>
                <a:cs typeface="Helvetica Neue Light"/>
              </a:defRPr>
            </a:lvl1pPr>
          </a:lstStyle>
          <a:p>
            <a:pPr lvl="0"/>
            <a:r>
              <a:rPr lang="nl-BE"/>
              <a:t>Naam - Datum - Locatie</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522201" cy="1143000"/>
          </a:xfrm>
        </p:spPr>
        <p:txBody>
          <a:bodyPr/>
          <a:lstStyle/>
          <a:p>
            <a:r>
              <a:rPr lang="nl-BE"/>
              <a:t>Titelstijl van model bewerken</a:t>
            </a:r>
            <a:endParaRPr lang="nl-NL"/>
          </a:p>
        </p:txBody>
      </p:sp>
      <p:sp>
        <p:nvSpPr>
          <p:cNvPr id="3" name="Tijdelijke aanduiding voor inhoud 2"/>
          <p:cNvSpPr>
            <a:spLocks noGrp="1"/>
          </p:cNvSpPr>
          <p:nvPr>
            <p:ph idx="1" hasCustomPrompt="1"/>
          </p:nvPr>
        </p:nvSpPr>
        <p:spPr>
          <a:xfrm>
            <a:off x="457200" y="1600200"/>
            <a:ext cx="8229600" cy="4525963"/>
          </a:xfrm>
        </p:spPr>
        <p:txBody>
          <a:bodyPr/>
          <a:lstStyle>
            <a:lvl1pPr>
              <a:defRPr baseline="0"/>
            </a:lvl1pPr>
          </a:lstStyle>
          <a:p>
            <a:pPr lvl="0"/>
            <a:r>
              <a:rPr lang="nl-BE"/>
              <a:t>Eerste niveau</a:t>
            </a:r>
          </a:p>
          <a:p>
            <a:pPr lvl="1"/>
            <a:r>
              <a:rPr lang="nl-BE"/>
              <a:t>Tweede niveau</a:t>
            </a:r>
          </a:p>
          <a:p>
            <a:pPr lvl="2"/>
            <a:r>
              <a:rPr lang="nl-BE"/>
              <a:t>Derde niveau</a:t>
            </a:r>
          </a:p>
          <a:p>
            <a:pPr lvl="3"/>
            <a:r>
              <a:rPr lang="nl-BE"/>
              <a:t>Vierde niveau</a:t>
            </a:r>
          </a:p>
        </p:txBody>
      </p:sp>
      <p:pic>
        <p:nvPicPr>
          <p:cNvPr id="7" name="Afbeelding 6" descr="FS s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2920" y="304800"/>
            <a:ext cx="792480" cy="706120"/>
          </a:xfrm>
          <a:prstGeom prst="rect">
            <a:avLst/>
          </a:prstGeom>
        </p:spPr>
      </p:pic>
      <p:sp>
        <p:nvSpPr>
          <p:cNvPr id="8" name="Tijdelijke aanduiding voor dianummer 6"/>
          <p:cNvSpPr>
            <a:spLocks noGrp="1"/>
          </p:cNvSpPr>
          <p:nvPr>
            <p:ph type="sldNum" sz="quarter" idx="4"/>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vert="horz" lIns="91440" tIns="45720" rIns="91440" bIns="45720" rtlCol="0" anchor="ctr"/>
          <a:lstStyle>
            <a:lvl1pPr algn="r">
              <a:defRPr sz="1400">
                <a:solidFill>
                  <a:srgbClr val="52B62C"/>
                </a:solidFill>
                <a:latin typeface="Helvetica Neue"/>
                <a:cs typeface="Helvetica Neue"/>
              </a:defRPr>
            </a:lvl1pPr>
          </a:lstStyle>
          <a:p>
            <a:fld id="{9331019C-3939-5F43-B75D-CFD4E736BA37}" type="slidenum">
              <a:rPr lang="nl-NL"/>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8" name="Titel 1"/>
          <p:cNvSpPr>
            <a:spLocks noGrp="1"/>
          </p:cNvSpPr>
          <p:nvPr>
            <p:ph type="title"/>
          </p:nvPr>
        </p:nvSpPr>
        <p:spPr>
          <a:xfrm>
            <a:off x="457200" y="274638"/>
            <a:ext cx="7522201" cy="1143000"/>
          </a:xfrm>
        </p:spPr>
        <p:txBody>
          <a:bodyPr/>
          <a:lstStyle/>
          <a:p>
            <a:r>
              <a:rPr lang="nl-BE"/>
              <a:t>Titelstijl van model bewerken</a:t>
            </a:r>
            <a:endParaRPr lang="nl-NL"/>
          </a:p>
        </p:txBody>
      </p:sp>
      <p:pic>
        <p:nvPicPr>
          <p:cNvPr id="9" name="Afbeelding 8" descr="FS s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2920" y="304800"/>
            <a:ext cx="792480" cy="706120"/>
          </a:xfrm>
          <a:prstGeom prst="rect">
            <a:avLst/>
          </a:prstGeom>
        </p:spPr>
      </p:pic>
      <p:sp>
        <p:nvSpPr>
          <p:cNvPr id="10" name="Tijdelijke aanduiding voor dianummer 6"/>
          <p:cNvSpPr>
            <a:spLocks noGrp="1"/>
          </p:cNvSpPr>
          <p:nvPr>
            <p:ph type="sldNum" sz="quarter" idx="4"/>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vert="horz" lIns="91440" tIns="45720" rIns="91440" bIns="45720" rtlCol="0" anchor="ctr"/>
          <a:lstStyle>
            <a:lvl1pPr algn="r">
              <a:defRPr sz="1400">
                <a:solidFill>
                  <a:srgbClr val="52B62C"/>
                </a:solidFill>
                <a:latin typeface="Helvetica Neue"/>
                <a:cs typeface="Helvetica Neue"/>
              </a:defRPr>
            </a:lvl1pPr>
          </a:lstStyle>
          <a:p>
            <a:fld id="{9331019C-3939-5F43-B75D-CFD4E736BA37}" type="slidenum">
              <a:rPr lang="nl-NL"/>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el 1"/>
          <p:cNvSpPr>
            <a:spLocks noGrp="1"/>
          </p:cNvSpPr>
          <p:nvPr>
            <p:ph type="title"/>
          </p:nvPr>
        </p:nvSpPr>
        <p:spPr>
          <a:xfrm>
            <a:off x="457200" y="274638"/>
            <a:ext cx="7522201" cy="1143000"/>
          </a:xfrm>
        </p:spPr>
        <p:txBody>
          <a:bodyPr/>
          <a:lstStyle/>
          <a:p>
            <a:r>
              <a:rPr lang="nl-BE"/>
              <a:t>Titelstijl van model bewerken</a:t>
            </a:r>
            <a:endParaRPr lang="nl-NL"/>
          </a:p>
        </p:txBody>
      </p:sp>
      <p:pic>
        <p:nvPicPr>
          <p:cNvPr id="7" name="Afbeelding 6" descr="FS s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2920" y="304800"/>
            <a:ext cx="792480" cy="706120"/>
          </a:xfrm>
          <a:prstGeom prst="rect">
            <a:avLst/>
          </a:prstGeom>
        </p:spPr>
      </p:pic>
      <p:sp>
        <p:nvSpPr>
          <p:cNvPr id="8" name="Tijdelijke aanduiding voor dianummer 6"/>
          <p:cNvSpPr>
            <a:spLocks noGrp="1"/>
          </p:cNvSpPr>
          <p:nvPr>
            <p:ph type="sldNum" sz="quarter" idx="4"/>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vert="horz" lIns="91440" tIns="45720" rIns="91440" bIns="45720" rtlCol="0" anchor="ctr"/>
          <a:lstStyle>
            <a:lvl1pPr algn="r">
              <a:defRPr sz="1400">
                <a:solidFill>
                  <a:srgbClr val="52B62C"/>
                </a:solidFill>
                <a:latin typeface="Helvetica Neue"/>
                <a:cs typeface="Helvetica Neue"/>
              </a:defRPr>
            </a:lvl1pPr>
          </a:lstStyle>
          <a:p>
            <a:fld id="{9331019C-3939-5F43-B75D-CFD4E736BA37}" type="slidenum">
              <a:rPr lang="nl-NL"/>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sp>
        <p:nvSpPr>
          <p:cNvPr id="6" name="Titel 1"/>
          <p:cNvSpPr>
            <a:spLocks noGrp="1"/>
          </p:cNvSpPr>
          <p:nvPr>
            <p:ph type="title"/>
          </p:nvPr>
        </p:nvSpPr>
        <p:spPr>
          <a:xfrm>
            <a:off x="457200" y="274638"/>
            <a:ext cx="7522201" cy="1143000"/>
          </a:xfrm>
        </p:spPr>
        <p:txBody>
          <a:bodyPr/>
          <a:lstStyle/>
          <a:p>
            <a:r>
              <a:rPr lang="nl-BE"/>
              <a:t>Titelstijl van model bewerken</a:t>
            </a:r>
            <a:endParaRPr lang="nl-NL"/>
          </a:p>
        </p:txBody>
      </p:sp>
      <p:sp>
        <p:nvSpPr>
          <p:cNvPr id="8" name="Tijdelijke aanduiding voor dianummer 6"/>
          <p:cNvSpPr>
            <a:spLocks noGrp="1"/>
          </p:cNvSpPr>
          <p:nvPr>
            <p:ph type="sldNum" sz="quarter" idx="4"/>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vert="horz" lIns="91440" tIns="45720" rIns="91440" bIns="45720" rtlCol="0" anchor="ctr"/>
          <a:lstStyle>
            <a:lvl1pPr algn="r">
              <a:defRPr sz="1400">
                <a:solidFill>
                  <a:srgbClr val="52B62C"/>
                </a:solidFill>
                <a:latin typeface="Helvetica Neue"/>
                <a:cs typeface="Helvetica Neue"/>
              </a:defRPr>
            </a:lvl1pPr>
          </a:lstStyle>
          <a:p>
            <a:fld id="{9331019C-3939-5F43-B75D-CFD4E736BA37}" type="slidenum">
              <a:rPr lang="nl-NL"/>
              <a:pPr/>
              <a:t>‹#›</a:t>
            </a:fld>
            <a:endParaRPr lang="nl-NL"/>
          </a:p>
        </p:txBody>
      </p:sp>
    </p:spTree>
    <p:extLst>
      <p:ext uri="{BB962C8B-B14F-4D97-AF65-F5344CB8AC3E}">
        <p14:creationId xmlns:p14="http://schemas.microsoft.com/office/powerpoint/2010/main" val="415710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icture Slide">
    <p:bg>
      <p:bgPr>
        <a:blipFill dpi="0" rotWithShape="1">
          <a:blip r:embed="rId2" cstate="print">
            <a:alphaModFix amt="84000"/>
            <a:duotone>
              <a:schemeClr val="bg2">
                <a:shade val="45000"/>
                <a:satMod val="135000"/>
              </a:schemeClr>
              <a:prstClr val="white"/>
            </a:duotone>
            <a:lum bright="5000"/>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2852"/>
            <a:ext cx="8001024" cy="785818"/>
          </a:xfrm>
        </p:spPr>
        <p:txBody>
          <a:bodyPr anchor="t">
            <a:noAutofit/>
          </a:bodyPr>
          <a:lstStyle>
            <a:lvl1pPr algn="ctr">
              <a:defRPr sz="3600">
                <a:solidFill>
                  <a:srgbClr val="0D4E91"/>
                </a:solidFill>
              </a:defRPr>
            </a:lvl1pPr>
          </a:lstStyle>
          <a:p>
            <a:r>
              <a:rPr lang="en-US"/>
              <a:t>Click to edit Master title style</a:t>
            </a:r>
            <a:endParaRPr lang="nl-BE" dirty="0"/>
          </a:p>
        </p:txBody>
      </p:sp>
      <p:pic>
        <p:nvPicPr>
          <p:cNvPr id="4" name="Picture 3" descr="Sofico_WHITE_720x539_300dpi.png"/>
          <p:cNvPicPr>
            <a:picLocks noChangeAspect="1"/>
          </p:cNvPicPr>
          <p:nvPr/>
        </p:nvPicPr>
        <p:blipFill>
          <a:blip r:embed="rId3" cstate="print"/>
          <a:stretch>
            <a:fillRect/>
          </a:stretch>
        </p:blipFill>
        <p:spPr>
          <a:xfrm>
            <a:off x="8072462" y="142852"/>
            <a:ext cx="954444" cy="714507"/>
          </a:xfrm>
          <a:prstGeom prst="rect">
            <a:avLst/>
          </a:prstGeom>
        </p:spPr>
      </p:pic>
      <p:sp>
        <p:nvSpPr>
          <p:cNvPr id="6" name="Content Placeholder 5"/>
          <p:cNvSpPr>
            <a:spLocks noGrp="1"/>
          </p:cNvSpPr>
          <p:nvPr>
            <p:ph sz="quarter" idx="10"/>
          </p:nvPr>
        </p:nvSpPr>
        <p:spPr>
          <a:xfrm>
            <a:off x="214282" y="1142984"/>
            <a:ext cx="8858311" cy="5643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930431626"/>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ext Slid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1000108"/>
          </a:xfrm>
          <a:prstGeom prst="rect">
            <a:avLst/>
          </a:prstGeom>
          <a:solidFill>
            <a:srgbClr val="0D4E91"/>
          </a:solidFill>
          <a:ln>
            <a:solidFill>
              <a:srgbClr val="0D4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0" y="142852"/>
            <a:ext cx="8001024" cy="857256"/>
          </a:xfrm>
        </p:spPr>
        <p:txBody>
          <a:bodyPr anchor="t">
            <a:noAutofit/>
          </a:bodyPr>
          <a:lstStyle>
            <a:lvl1pPr algn="ctr">
              <a:defRPr sz="3600">
                <a:solidFill>
                  <a:schemeClr val="bg1"/>
                </a:solidFill>
              </a:defRPr>
            </a:lvl1pPr>
          </a:lstStyle>
          <a:p>
            <a:r>
              <a:rPr lang="en-US"/>
              <a:t>Click to edit Master title style</a:t>
            </a:r>
            <a:endParaRPr lang="nl-BE" dirty="0"/>
          </a:p>
        </p:txBody>
      </p:sp>
      <p:pic>
        <p:nvPicPr>
          <p:cNvPr id="6" name="Picture 5" descr="Sofico_WHITE_720x539_300dpi.png"/>
          <p:cNvPicPr>
            <a:picLocks noChangeAspect="1"/>
          </p:cNvPicPr>
          <p:nvPr/>
        </p:nvPicPr>
        <p:blipFill>
          <a:blip r:embed="rId2" cstate="print"/>
          <a:stretch>
            <a:fillRect/>
          </a:stretch>
        </p:blipFill>
        <p:spPr>
          <a:xfrm>
            <a:off x="8072462" y="142852"/>
            <a:ext cx="954444" cy="714508"/>
          </a:xfrm>
          <a:prstGeom prst="rect">
            <a:avLst/>
          </a:prstGeom>
        </p:spPr>
      </p:pic>
      <p:sp>
        <p:nvSpPr>
          <p:cNvPr id="7" name="Subtitle 2"/>
          <p:cNvSpPr>
            <a:spLocks noGrp="1"/>
          </p:cNvSpPr>
          <p:nvPr>
            <p:ph type="subTitle" idx="1"/>
          </p:nvPr>
        </p:nvSpPr>
        <p:spPr>
          <a:xfrm>
            <a:off x="323528" y="1071546"/>
            <a:ext cx="8208912" cy="576064"/>
          </a:xfrm>
        </p:spPr>
        <p:txBody>
          <a:bodyPr anchor="ctr"/>
          <a:lstStyle>
            <a:lvl1pPr marL="0" indent="0" algn="l">
              <a:buNone/>
              <a:defRPr lang="en-US" sz="3200" b="0" kern="1200" cap="none" baseline="0" dirty="0" smtClean="0">
                <a:solidFill>
                  <a:srgbClr val="FF8900"/>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
        <p:nvSpPr>
          <p:cNvPr id="10" name="Content Placeholder 9"/>
          <p:cNvSpPr>
            <a:spLocks noGrp="1"/>
          </p:cNvSpPr>
          <p:nvPr>
            <p:ph sz="quarter" idx="15"/>
          </p:nvPr>
        </p:nvSpPr>
        <p:spPr>
          <a:xfrm>
            <a:off x="323528" y="1928802"/>
            <a:ext cx="8572503" cy="4786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pic>
        <p:nvPicPr>
          <p:cNvPr id="8" name="Picture 7" descr="twirl_shorter.png"/>
          <p:cNvPicPr>
            <a:picLocks noChangeAspect="1"/>
          </p:cNvPicPr>
          <p:nvPr/>
        </p:nvPicPr>
        <p:blipFill>
          <a:blip r:embed="rId3" cstate="print">
            <a:lum/>
          </a:blip>
          <a:srcRect l="17010" t="54792" r="32355" b="15674"/>
          <a:stretch>
            <a:fillRect/>
          </a:stretch>
        </p:blipFill>
        <p:spPr>
          <a:xfrm rot="10800000" flipH="1">
            <a:off x="0" y="-1"/>
            <a:ext cx="9143999" cy="1000108"/>
          </a:xfrm>
          <a:prstGeom prst="rect">
            <a:avLst/>
          </a:prstGeom>
        </p:spPr>
      </p:pic>
    </p:spTree>
    <p:extLst>
      <p:ext uri="{BB962C8B-B14F-4D97-AF65-F5344CB8AC3E}">
        <p14:creationId xmlns:p14="http://schemas.microsoft.com/office/powerpoint/2010/main" val="153046860"/>
      </p:ext>
    </p:extLst>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167824"/>
            <a:ext cx="7772400" cy="584776"/>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038600"/>
          </a:xfrm>
        </p:spPr>
        <p:txBody>
          <a:bodyPr/>
          <a:lstStyle/>
          <a:p>
            <a:pPr lvl="0"/>
            <a:endParaRPr lang="en-US" noProof="0"/>
          </a:p>
        </p:txBody>
      </p:sp>
    </p:spTree>
    <p:extLst>
      <p:ext uri="{BB962C8B-B14F-4D97-AF65-F5344CB8AC3E}">
        <p14:creationId xmlns:p14="http://schemas.microsoft.com/office/powerpoint/2010/main" val="218249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Titel</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Eerste niveau</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ianummer 6"/>
          <p:cNvSpPr>
            <a:spLocks noGrp="1"/>
          </p:cNvSpPr>
          <p:nvPr>
            <p:ph type="sldNum" sz="quarter" idx="4"/>
          </p:nvPr>
        </p:nvSpPr>
        <p:spPr>
          <a:xfrm>
            <a:off x="6553200" y="6356350"/>
            <a:ext cx="2133600" cy="365125"/>
          </a:xfrm>
          <a:custGeom>
            <a:avLst/>
            <a:gdLst>
              <a:gd name="connsiteX0" fmla="*/ 0 w 2133600"/>
              <a:gd name="connsiteY0" fmla="*/ 0 h 365125"/>
              <a:gd name="connsiteX1" fmla="*/ 2133600 w 2133600"/>
              <a:gd name="connsiteY1" fmla="*/ 0 h 365125"/>
              <a:gd name="connsiteX2" fmla="*/ 2133600 w 2133600"/>
              <a:gd name="connsiteY2" fmla="*/ 365125 h 365125"/>
              <a:gd name="connsiteX3" fmla="*/ 0 w 2133600"/>
              <a:gd name="connsiteY3" fmla="*/ 365125 h 365125"/>
              <a:gd name="connsiteX4" fmla="*/ 0 w 2133600"/>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365125">
                <a:moveTo>
                  <a:pt x="0" y="0"/>
                </a:moveTo>
                <a:lnTo>
                  <a:pt x="2133600" y="0"/>
                </a:lnTo>
                <a:lnTo>
                  <a:pt x="2133600" y="365125"/>
                </a:lnTo>
                <a:lnTo>
                  <a:pt x="0" y="365125"/>
                </a:lnTo>
                <a:lnTo>
                  <a:pt x="0" y="0"/>
                </a:lnTo>
                <a:close/>
              </a:path>
            </a:pathLst>
          </a:custGeom>
        </p:spPr>
        <p:txBody>
          <a:bodyPr vert="horz" lIns="91440" tIns="45720" rIns="91440" bIns="45720" rtlCol="0" anchor="ctr"/>
          <a:lstStyle>
            <a:lvl1pPr algn="r">
              <a:defRPr sz="1400">
                <a:solidFill>
                  <a:srgbClr val="52B62C"/>
                </a:solidFill>
                <a:latin typeface="Helvetica Neue"/>
                <a:cs typeface="Helvetica Neue"/>
              </a:defRPr>
            </a:lvl1pPr>
          </a:lstStyle>
          <a:p>
            <a:fld id="{9331019C-3939-5F43-B75D-CFD4E736BA37}" type="slidenum">
              <a:rPr lang="nl-NL"/>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 id="2147483658" r:id="rId7"/>
    <p:sldLayoutId id="2147483659" r:id="rId8"/>
  </p:sldLayoutIdLst>
  <p:hf hdr="0" ftr="0" dt="0"/>
  <p:txStyles>
    <p:titleStyle>
      <a:lvl1pPr algn="l" defTabSz="457200" rtl="0" eaLnBrk="1" latinLnBrk="0" hangingPunct="1">
        <a:spcBef>
          <a:spcPct val="0"/>
        </a:spcBef>
        <a:buNone/>
        <a:defRPr sz="4800" b="0" i="0" kern="1200">
          <a:solidFill>
            <a:srgbClr val="58735D"/>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Clr>
          <a:srgbClr val="52B62C"/>
        </a:buClr>
        <a:buSzPct val="90000"/>
        <a:buFontTx/>
        <a:buBlip>
          <a:blip r:embed="rId10"/>
        </a:buBlip>
        <a:defRPr sz="3200" b="0" i="0" kern="1200">
          <a:solidFill>
            <a:srgbClr val="3A4D3E"/>
          </a:solidFill>
          <a:latin typeface="Helvetica Neue"/>
          <a:ea typeface="+mn-ea"/>
          <a:cs typeface="Helvetica Neue"/>
        </a:defRPr>
      </a:lvl1pPr>
      <a:lvl2pPr marL="742950" indent="-285750" algn="l" defTabSz="457200" rtl="0" eaLnBrk="1" latinLnBrk="0" hangingPunct="1">
        <a:spcBef>
          <a:spcPct val="20000"/>
        </a:spcBef>
        <a:buClr>
          <a:srgbClr val="52B62C"/>
        </a:buClr>
        <a:buFont typeface="Arial"/>
        <a:buChar char="•"/>
        <a:defRPr sz="2800" b="0" i="0" kern="1200">
          <a:solidFill>
            <a:srgbClr val="3A4D3E"/>
          </a:solidFill>
          <a:latin typeface="Helvetica Neue"/>
          <a:ea typeface="+mn-ea"/>
          <a:cs typeface="Helvetica Neue"/>
        </a:defRPr>
      </a:lvl2pPr>
      <a:lvl3pPr marL="1143000" indent="-228600" algn="l" defTabSz="457200" rtl="0" eaLnBrk="1" latinLnBrk="0" hangingPunct="1">
        <a:spcBef>
          <a:spcPct val="20000"/>
        </a:spcBef>
        <a:buClr>
          <a:srgbClr val="52B62C"/>
        </a:buClr>
        <a:buFont typeface="Arial"/>
        <a:buChar char="•"/>
        <a:defRPr sz="2400" b="0" i="0" kern="1200">
          <a:solidFill>
            <a:srgbClr val="3A4D3E"/>
          </a:solidFill>
          <a:latin typeface="Helvetica Neue"/>
          <a:ea typeface="+mn-ea"/>
          <a:cs typeface="Helvetica Neue"/>
        </a:defRPr>
      </a:lvl3pPr>
      <a:lvl4pPr marL="1600200" indent="-228600" algn="l" defTabSz="457200" rtl="0" eaLnBrk="1" latinLnBrk="0" hangingPunct="1">
        <a:spcBef>
          <a:spcPct val="20000"/>
        </a:spcBef>
        <a:buClr>
          <a:srgbClr val="52B62C"/>
        </a:buClr>
        <a:buFont typeface="Arial"/>
        <a:buChar char="–"/>
        <a:defRPr sz="2000" b="0" i="0" kern="1200">
          <a:solidFill>
            <a:srgbClr val="3A4D3E"/>
          </a:solidFill>
          <a:latin typeface="Helvetica Neue"/>
          <a:ea typeface="+mn-ea"/>
          <a:cs typeface="Helvetica Neue"/>
        </a:defRPr>
      </a:lvl4pPr>
      <a:lvl5pPr marL="2057400" indent="-228600" algn="l" defTabSz="457200" rtl="0" eaLnBrk="1" latinLnBrk="0" hangingPunct="1">
        <a:spcBef>
          <a:spcPct val="20000"/>
        </a:spcBef>
        <a:buClr>
          <a:srgbClr val="52B62C"/>
        </a:buClr>
        <a:buFont typeface="Arial"/>
        <a:buChar char="»"/>
        <a:defRPr sz="2000" b="0" i="0" kern="1200">
          <a:solidFill>
            <a:srgbClr val="3A4D3E"/>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7126" y="4501392"/>
            <a:ext cx="7522201" cy="1143000"/>
          </a:xfrm>
        </p:spPr>
        <p:txBody>
          <a:bodyPr>
            <a:normAutofit fontScale="90000"/>
          </a:bodyPr>
          <a:lstStyle/>
          <a:p>
            <a:r>
              <a:rPr lang="nl-BE" dirty="0"/>
              <a:t>TOOL – </a:t>
            </a:r>
            <a:br>
              <a:rPr lang="nl-BE" dirty="0"/>
            </a:br>
            <a:r>
              <a:rPr lang="nl-BE" dirty="0"/>
              <a:t>constructieve feedback geven</a:t>
            </a:r>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5976" y="797017"/>
            <a:ext cx="5524500" cy="2857500"/>
          </a:xfrm>
        </p:spPr>
      </p:pic>
      <p:sp>
        <p:nvSpPr>
          <p:cNvPr id="4" name="Tijdelijke aanduiding voor dianummer 3"/>
          <p:cNvSpPr>
            <a:spLocks noGrp="1"/>
          </p:cNvSpPr>
          <p:nvPr>
            <p:ph type="sldNum" sz="quarter" idx="4"/>
          </p:nvPr>
        </p:nvSpPr>
        <p:spPr/>
        <p:txBody>
          <a:bodyPr/>
          <a:lstStyle/>
          <a:p>
            <a:fld id="{9331019C-3939-5F43-B75D-CFD4E736BA37}" type="slidenum">
              <a:rPr lang="nl-NL" smtClean="0"/>
              <a:pPr/>
              <a:t>1</a:t>
            </a:fld>
            <a:endParaRPr lang="nl-NL"/>
          </a:p>
        </p:txBody>
      </p:sp>
      <p:sp>
        <p:nvSpPr>
          <p:cNvPr id="5" name="Oval 4"/>
          <p:cNvSpPr/>
          <p:nvPr/>
        </p:nvSpPr>
        <p:spPr>
          <a:xfrm>
            <a:off x="240147" y="268203"/>
            <a:ext cx="647832" cy="600015"/>
          </a:xfrm>
          <a:prstGeom prst="ellipse">
            <a:avLst/>
          </a:prstGeom>
          <a:solidFill>
            <a:schemeClr val="bg1">
              <a:lumMod val="95000"/>
            </a:schemeClr>
          </a:solidFill>
          <a:ln w="38100">
            <a:solidFill>
              <a:srgbClr val="F03A1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a:solidFill>
                  <a:srgbClr val="FF0000"/>
                </a:solidFill>
              </a:rPr>
              <a:t>+</a:t>
            </a:r>
          </a:p>
        </p:txBody>
      </p:sp>
    </p:spTree>
    <p:extLst>
      <p:ext uri="{BB962C8B-B14F-4D97-AF65-F5344CB8AC3E}">
        <p14:creationId xmlns:p14="http://schemas.microsoft.com/office/powerpoint/2010/main" val="3723113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Oefening 1</a:t>
            </a:r>
            <a:endParaRPr lang="en-US" dirty="0"/>
          </a:p>
        </p:txBody>
      </p:sp>
      <p:sp>
        <p:nvSpPr>
          <p:cNvPr id="4" name="Content Placeholder 3"/>
          <p:cNvSpPr>
            <a:spLocks noGrp="1"/>
          </p:cNvSpPr>
          <p:nvPr>
            <p:ph idx="1"/>
          </p:nvPr>
        </p:nvSpPr>
        <p:spPr>
          <a:xfrm>
            <a:off x="457200" y="2059709"/>
            <a:ext cx="8229600" cy="4066454"/>
          </a:xfrm>
        </p:spPr>
        <p:txBody>
          <a:bodyPr>
            <a:normAutofit/>
          </a:bodyPr>
          <a:lstStyle/>
          <a:p>
            <a:pPr>
              <a:buFont typeface="Arial" panose="020B0604020202020204" pitchFamily="34" charset="0"/>
              <a:buChar char="•"/>
            </a:pPr>
            <a:r>
              <a:rPr lang="nl-BE" sz="1600" dirty="0"/>
              <a:t>Jij had vanochtend samen met een collega een gesprek met een belangrijke partner, een bedrijf waar jullie als school actief mee samenwerken. De vergadering was erop gericht om nauwere samenwerkingsmodaliteiten te onderzoeken. Jij was vroeg op school om de zaal vrij te maken en het benodigde materiaal klaar te zetten. Het is vooral jouw collega die het dossier inhoudelijk goed kent en beter dan jouw op de hoogte is van de bijkomende mogelijkheden die wij zien in een nauwe samenwerking met die partner. Jij had de partner reeds ontvangen en was de vergadering reeds gestart, toen jouw collega 10 minuten te laat komt binnenwandelen. Jouw collega ziet er ontspannen uit en heeft een lekkere kop koffie vast (voor zichzelf). Hij/zij groet de partner, neemt plaats aan de tafel en laat jou het gesprek verder in handen nemen. Jij hebt het gevoel dat deze collega de zaken nogal licht opneemt en de last op jouw schouders legt. Dit is niet de eerste keer dat dit gebeurt. Twee weken geleden vond nog een gelijkaardige situatie plaats. Je voelt je gefrustreerd en wil het aankaarten met hem/haar. </a:t>
            </a:r>
          </a:p>
        </p:txBody>
      </p:sp>
      <p:sp>
        <p:nvSpPr>
          <p:cNvPr id="3" name="Subtitle 2"/>
          <p:cNvSpPr>
            <a:spLocks noGrp="1"/>
          </p:cNvSpPr>
          <p:nvPr>
            <p:ph type="subTitle" idx="4294967295"/>
          </p:nvPr>
        </p:nvSpPr>
        <p:spPr>
          <a:xfrm>
            <a:off x="0" y="1274763"/>
            <a:ext cx="8208963" cy="576262"/>
          </a:xfrm>
        </p:spPr>
        <p:txBody>
          <a:bodyPr>
            <a:normAutofit lnSpcReduction="10000"/>
          </a:bodyPr>
          <a:lstStyle/>
          <a:p>
            <a:r>
              <a:rPr lang="nl-BE" dirty="0"/>
              <a:t>Casus 1 : Jij geeft feedback</a:t>
            </a:r>
            <a:endParaRPr lang="en-US" dirty="0"/>
          </a:p>
        </p:txBody>
      </p:sp>
    </p:spTree>
    <p:extLst>
      <p:ext uri="{BB962C8B-B14F-4D97-AF65-F5344CB8AC3E}">
        <p14:creationId xmlns:p14="http://schemas.microsoft.com/office/powerpoint/2010/main" val="397352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Oefening 1</a:t>
            </a:r>
            <a:endParaRPr lang="en-US" dirty="0"/>
          </a:p>
        </p:txBody>
      </p:sp>
      <p:sp>
        <p:nvSpPr>
          <p:cNvPr id="4" name="Content Placeholder 3"/>
          <p:cNvSpPr>
            <a:spLocks noGrp="1"/>
          </p:cNvSpPr>
          <p:nvPr>
            <p:ph idx="1"/>
          </p:nvPr>
        </p:nvSpPr>
        <p:spPr>
          <a:xfrm>
            <a:off x="457200" y="2032000"/>
            <a:ext cx="8229600" cy="4094163"/>
          </a:xfrm>
        </p:spPr>
        <p:txBody>
          <a:bodyPr>
            <a:normAutofit fontScale="92500" lnSpcReduction="20000"/>
          </a:bodyPr>
          <a:lstStyle/>
          <a:p>
            <a:pPr marL="0" indent="0">
              <a:buNone/>
            </a:pPr>
            <a:r>
              <a:rPr lang="nl-BE" sz="2000" dirty="0"/>
              <a:t>Jij en jouw collega hadden vanochtend een vergadering met een belangrijke partner van jullie, een bedrijf waar jullie als school actief mee samenwerken. De vergadering was erop gericht om nauwere samenwerkingsmodaliteiten te onderzoeken. Hier heb jij een betere kijk op dan jouw collega. Jouw collega had de vergadering gepland, had vanochtend de klant ontvangen en was de vergadering reeds gestart, toen jij daar 10’ te laat binnenwandelde. Een gelijkaardige situatie had zich een tweetal weken ook reeds voorgedaan. </a:t>
            </a:r>
          </a:p>
          <a:p>
            <a:pPr lvl="1"/>
            <a:r>
              <a:rPr lang="nl-BE" sz="1800" dirty="0"/>
              <a:t>Optie 1 : Je voelt je heel comfortabel met het feit dat jouw collega de leiding neemt, en je weet dat hij/zij dat ook zal doen als jij dat niet doet. Jijzelf voelt je niet zo op jouw gemak in zulke besprekingen, zeker niet met meerdere mensen rond de tafel. Het maakt jou wat nerveus.</a:t>
            </a:r>
          </a:p>
          <a:p>
            <a:pPr lvl="1"/>
            <a:r>
              <a:rPr lang="nl-BE" sz="1800" dirty="0"/>
              <a:t>Optie 2 : Jij bent iemand die ‘s ochtends bijzonder moeilijk uit bed geraakt. </a:t>
            </a:r>
          </a:p>
          <a:p>
            <a:pPr lvl="1"/>
            <a:r>
              <a:rPr lang="nl-BE" sz="1800" dirty="0"/>
              <a:t>Optie 3 : Jij hebt de indruk dat uw collega steeds het voortouw wilt nemen en je hebt nog nooit het juiste moment gezien om het hem/haar te zeggen. En omdat hij/zij dat toch steeds doet, laat je hem/haar maar. </a:t>
            </a:r>
          </a:p>
          <a:p>
            <a:pPr lvl="1"/>
            <a:r>
              <a:rPr lang="nl-BE" sz="1800" dirty="0"/>
              <a:t>Optie 4 : Verzin zelf een leuke, plausibele reden ;-)</a:t>
            </a:r>
          </a:p>
        </p:txBody>
      </p:sp>
      <p:sp>
        <p:nvSpPr>
          <p:cNvPr id="3" name="Subtitle 2"/>
          <p:cNvSpPr>
            <a:spLocks noGrp="1"/>
          </p:cNvSpPr>
          <p:nvPr>
            <p:ph type="subTitle" idx="4294967295"/>
          </p:nvPr>
        </p:nvSpPr>
        <p:spPr>
          <a:xfrm>
            <a:off x="0" y="1330398"/>
            <a:ext cx="8208963" cy="576262"/>
          </a:xfrm>
        </p:spPr>
        <p:txBody>
          <a:bodyPr>
            <a:normAutofit lnSpcReduction="10000"/>
          </a:bodyPr>
          <a:lstStyle/>
          <a:p>
            <a:r>
              <a:rPr lang="nl-BE" dirty="0"/>
              <a:t>Casus 1 : Jij ontvangt feedback</a:t>
            </a:r>
            <a:endParaRPr lang="en-US" dirty="0"/>
          </a:p>
        </p:txBody>
      </p:sp>
    </p:spTree>
    <p:extLst>
      <p:ext uri="{BB962C8B-B14F-4D97-AF65-F5344CB8AC3E}">
        <p14:creationId xmlns:p14="http://schemas.microsoft.com/office/powerpoint/2010/main" val="232350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Oefening 2</a:t>
            </a:r>
            <a:endParaRPr lang="en-US" dirty="0"/>
          </a:p>
        </p:txBody>
      </p:sp>
      <p:sp>
        <p:nvSpPr>
          <p:cNvPr id="4" name="Content Placeholder 3"/>
          <p:cNvSpPr>
            <a:spLocks noGrp="1"/>
          </p:cNvSpPr>
          <p:nvPr>
            <p:ph idx="1"/>
          </p:nvPr>
        </p:nvSpPr>
        <p:spPr>
          <a:xfrm>
            <a:off x="457200" y="2087418"/>
            <a:ext cx="8229600" cy="4038745"/>
          </a:xfrm>
        </p:spPr>
        <p:txBody>
          <a:bodyPr>
            <a:normAutofit fontScale="62500" lnSpcReduction="20000"/>
          </a:bodyPr>
          <a:lstStyle/>
          <a:p>
            <a:r>
              <a:rPr lang="nl-BE" dirty="0"/>
              <a:t>Jij bent als kersverse leerkracht op deze school van start gegaan een 3-tal maaden geleden. Je hebt gemerkt dat er nogal wat te weten en te leren valt. Een ervaren leerkracht(e) werd als peter/meter aan jouw toegewezen. Hij/zij kan jou op weg helpen binnen de school en vertrouwd maken met alles wat erbij komt kijken (jaarplannen,leerlijnen, technieken, afspraken, en natuurlijk ook aangaande het omgaan met leerlingen). Je hebt echter het gevoel dat deze persoon dit peter/meterschap niet echt serieus neemt. Telkens wanneer je vraagt om even wat tijd van hem/haar, geeft zij/hij aan dat het zeer druk is en de emmer nu al vol zit. Vanochtend nog kreeg je te horen “Sorry geen tijd, en dat ziet er nog een tijdje zo uit”. Je begrijpt de context wel, maar vindt ook dat hij/zij geen alternatieven aanreikt waarmee je verder geholpen wordt. En de druk ligt er ook bij jou om het goed te doen. </a:t>
            </a:r>
          </a:p>
          <a:p>
            <a:pPr lvl="1"/>
            <a:endParaRPr lang="nl-BE" dirty="0"/>
          </a:p>
        </p:txBody>
      </p:sp>
      <p:sp>
        <p:nvSpPr>
          <p:cNvPr id="3" name="Subtitle 2"/>
          <p:cNvSpPr>
            <a:spLocks noGrp="1"/>
          </p:cNvSpPr>
          <p:nvPr>
            <p:ph type="subTitle" idx="4294967295"/>
          </p:nvPr>
        </p:nvSpPr>
        <p:spPr>
          <a:xfrm>
            <a:off x="0" y="1325563"/>
            <a:ext cx="8208963" cy="576262"/>
          </a:xfrm>
        </p:spPr>
        <p:txBody>
          <a:bodyPr>
            <a:normAutofit lnSpcReduction="10000"/>
          </a:bodyPr>
          <a:lstStyle/>
          <a:p>
            <a:r>
              <a:rPr lang="nl-BE" dirty="0"/>
              <a:t>Casus 2 : Jij geeft feedback</a:t>
            </a:r>
            <a:endParaRPr lang="en-US" dirty="0"/>
          </a:p>
        </p:txBody>
      </p:sp>
    </p:spTree>
    <p:extLst>
      <p:ext uri="{BB962C8B-B14F-4D97-AF65-F5344CB8AC3E}">
        <p14:creationId xmlns:p14="http://schemas.microsoft.com/office/powerpoint/2010/main" val="3398849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Oefening 2</a:t>
            </a:r>
            <a:endParaRPr lang="en-US" dirty="0"/>
          </a:p>
        </p:txBody>
      </p:sp>
      <p:sp>
        <p:nvSpPr>
          <p:cNvPr id="4" name="Content Placeholder 3"/>
          <p:cNvSpPr>
            <a:spLocks noGrp="1"/>
          </p:cNvSpPr>
          <p:nvPr>
            <p:ph idx="1"/>
          </p:nvPr>
        </p:nvSpPr>
        <p:spPr>
          <a:xfrm>
            <a:off x="457200" y="2133600"/>
            <a:ext cx="8229600" cy="3992563"/>
          </a:xfrm>
        </p:spPr>
        <p:txBody>
          <a:bodyPr>
            <a:normAutofit fontScale="70000" lnSpcReduction="20000"/>
          </a:bodyPr>
          <a:lstStyle/>
          <a:p>
            <a:r>
              <a:rPr lang="nl-BE" dirty="0"/>
              <a:t>Jij bent een ervaren leerkracht op deze school en neemt heel wat initiatieven ten voordele van de leerlingen. Jij hebt een 3-tal maanden geleden het peter/meterschap gekregen over een nieuwe leerkracht. Jij bent er om hem/haar op weg helpen binnen de school en vertrouwd maken met alles wat erbij komt kijken (jaarplannen, leerlijnen, technieken, afspraken, en natuurlijk ook aangaande het omgaan met leerlingen). Er ligt echter heeeeel wat werk op jouw bord en het is niet altijd gemakkelijk om tijd vrij te maken voor deze coaching. Deze ochtend nog vroeg hij/zij wat tijd van jou  maar je antwoordde “Sorry geen tijd, en dat ziet er nog een tijdje zo uit”. Dit is niet de eerste keer dat je zoiets hebt geantwoord.  </a:t>
            </a:r>
          </a:p>
        </p:txBody>
      </p:sp>
      <p:sp>
        <p:nvSpPr>
          <p:cNvPr id="3" name="Subtitle 2"/>
          <p:cNvSpPr>
            <a:spLocks noGrp="1"/>
          </p:cNvSpPr>
          <p:nvPr>
            <p:ph type="subTitle" idx="4294967295"/>
          </p:nvPr>
        </p:nvSpPr>
        <p:spPr>
          <a:xfrm>
            <a:off x="0" y="1417638"/>
            <a:ext cx="8208963" cy="576262"/>
          </a:xfrm>
        </p:spPr>
        <p:txBody>
          <a:bodyPr>
            <a:normAutofit lnSpcReduction="10000"/>
          </a:bodyPr>
          <a:lstStyle/>
          <a:p>
            <a:r>
              <a:rPr lang="nl-BE" dirty="0"/>
              <a:t>Casus 2 : Jij ontvangt feedback</a:t>
            </a:r>
            <a:endParaRPr lang="en-US" dirty="0"/>
          </a:p>
        </p:txBody>
      </p:sp>
    </p:spTree>
    <p:extLst>
      <p:ext uri="{BB962C8B-B14F-4D97-AF65-F5344CB8AC3E}">
        <p14:creationId xmlns:p14="http://schemas.microsoft.com/office/powerpoint/2010/main" val="41804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Constructieve feedback</a:t>
            </a:r>
          </a:p>
        </p:txBody>
      </p:sp>
      <p:sp>
        <p:nvSpPr>
          <p:cNvPr id="3" name="Content Placeholder 2"/>
          <p:cNvSpPr>
            <a:spLocks noGrp="1"/>
          </p:cNvSpPr>
          <p:nvPr>
            <p:ph idx="1"/>
          </p:nvPr>
        </p:nvSpPr>
        <p:spPr/>
        <p:txBody>
          <a:bodyPr/>
          <a:lstStyle/>
          <a:p>
            <a:r>
              <a:rPr lang="nl-BE" dirty="0"/>
              <a:t>Feedback geven en ontvangen</a:t>
            </a:r>
          </a:p>
        </p:txBody>
      </p:sp>
      <p:sp>
        <p:nvSpPr>
          <p:cNvPr id="4" name="Slide Number Placeholder 3"/>
          <p:cNvSpPr>
            <a:spLocks noGrp="1"/>
          </p:cNvSpPr>
          <p:nvPr>
            <p:ph type="sldNum" sz="quarter" idx="4"/>
          </p:nvPr>
        </p:nvSpPr>
        <p:spPr/>
        <p:txBody>
          <a:bodyPr/>
          <a:lstStyle/>
          <a:p>
            <a:fld id="{9331019C-3939-5F43-B75D-CFD4E736BA37}" type="slidenum">
              <a:rPr lang="nl-NL" smtClean="0"/>
              <a:pPr/>
              <a:t>2</a:t>
            </a:fld>
            <a:endParaRPr lang="nl-NL"/>
          </a:p>
        </p:txBody>
      </p:sp>
      <p:pic>
        <p:nvPicPr>
          <p:cNvPr id="5" name="Afbeelding 5" descr="TOTR Feedb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132856"/>
            <a:ext cx="4992555" cy="3744416"/>
          </a:xfrm>
          <a:prstGeom prst="rect">
            <a:avLst/>
          </a:prstGeom>
        </p:spPr>
      </p:pic>
    </p:spTree>
    <p:extLst>
      <p:ext uri="{BB962C8B-B14F-4D97-AF65-F5344CB8AC3E}">
        <p14:creationId xmlns:p14="http://schemas.microsoft.com/office/powerpoint/2010/main" val="325877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a:t>Feedback</a:t>
            </a:r>
            <a:endParaRPr lang="en-US" dirty="0"/>
          </a:p>
        </p:txBody>
      </p:sp>
      <p:sp>
        <p:nvSpPr>
          <p:cNvPr id="5" name="Content Placeholder 4"/>
          <p:cNvSpPr>
            <a:spLocks noGrp="1"/>
          </p:cNvSpPr>
          <p:nvPr>
            <p:ph idx="1"/>
          </p:nvPr>
        </p:nvSpPr>
        <p:spPr/>
        <p:txBody>
          <a:bodyPr>
            <a:normAutofit fontScale="92500" lnSpcReduction="20000"/>
          </a:bodyPr>
          <a:lstStyle/>
          <a:p>
            <a:r>
              <a:rPr lang="nl-BE" dirty="0"/>
              <a:t>Feedback is niet gelijk aan evalueren.</a:t>
            </a:r>
          </a:p>
          <a:p>
            <a:endParaRPr lang="en-US" dirty="0"/>
          </a:p>
          <a:p>
            <a:r>
              <a:rPr lang="en-US" dirty="0"/>
              <a:t>Feedback is het </a:t>
            </a:r>
            <a:r>
              <a:rPr lang="en-US" dirty="0" err="1"/>
              <a:t>geven</a:t>
            </a:r>
            <a:r>
              <a:rPr lang="en-US" dirty="0"/>
              <a:t> van </a:t>
            </a:r>
            <a:r>
              <a:rPr lang="en-US" dirty="0" err="1"/>
              <a:t>specifieke</a:t>
            </a:r>
            <a:r>
              <a:rPr lang="en-US" dirty="0"/>
              <a:t> </a:t>
            </a:r>
            <a:r>
              <a:rPr lang="en-US" dirty="0" err="1"/>
              <a:t>informatie</a:t>
            </a:r>
            <a:r>
              <a:rPr lang="en-US" dirty="0"/>
              <a:t> over </a:t>
            </a:r>
            <a:r>
              <a:rPr lang="en-US" dirty="0" err="1"/>
              <a:t>gedrag</a:t>
            </a:r>
            <a:r>
              <a:rPr lang="en-US" dirty="0"/>
              <a:t> of </a:t>
            </a:r>
            <a:r>
              <a:rPr lang="en-US" dirty="0" err="1"/>
              <a:t>resultaten</a:t>
            </a:r>
            <a:r>
              <a:rPr lang="en-US" dirty="0"/>
              <a:t> </a:t>
            </a:r>
            <a:r>
              <a:rPr lang="en-US" dirty="0" err="1"/>
              <a:t>waarbij</a:t>
            </a:r>
            <a:r>
              <a:rPr lang="en-US" dirty="0"/>
              <a:t> de </a:t>
            </a:r>
            <a:r>
              <a:rPr lang="en-US" dirty="0" err="1"/>
              <a:t>ontvanger</a:t>
            </a:r>
            <a:r>
              <a:rPr lang="en-US" dirty="0"/>
              <a:t> </a:t>
            </a:r>
            <a:r>
              <a:rPr lang="en-US" dirty="0" err="1"/>
              <a:t>kan</a:t>
            </a:r>
            <a:r>
              <a:rPr lang="en-US" dirty="0"/>
              <a:t> </a:t>
            </a:r>
            <a:r>
              <a:rPr lang="en-US" dirty="0" err="1"/>
              <a:t>kiezen</a:t>
            </a:r>
            <a:r>
              <a:rPr lang="en-US" dirty="0"/>
              <a:t> om </a:t>
            </a:r>
            <a:r>
              <a:rPr lang="en-US" dirty="0" err="1"/>
              <a:t>deze</a:t>
            </a:r>
            <a:r>
              <a:rPr lang="en-US" dirty="0"/>
              <a:t> </a:t>
            </a:r>
            <a:r>
              <a:rPr lang="en-US" dirty="0" err="1"/>
              <a:t>te</a:t>
            </a:r>
            <a:r>
              <a:rPr lang="en-US" dirty="0"/>
              <a:t> </a:t>
            </a:r>
            <a:r>
              <a:rPr lang="en-US" dirty="0" err="1"/>
              <a:t>veranderen</a:t>
            </a:r>
            <a:r>
              <a:rPr lang="en-US" dirty="0"/>
              <a:t>.</a:t>
            </a:r>
          </a:p>
          <a:p>
            <a:endParaRPr lang="en-US" dirty="0"/>
          </a:p>
          <a:p>
            <a:r>
              <a:rPr lang="en-US" dirty="0"/>
              <a:t>Het is </a:t>
            </a:r>
            <a:r>
              <a:rPr lang="en-US" dirty="0" err="1"/>
              <a:t>goed</a:t>
            </a:r>
            <a:r>
              <a:rPr lang="en-US" dirty="0"/>
              <a:t> om </a:t>
            </a:r>
            <a:r>
              <a:rPr lang="en-US" dirty="0" err="1"/>
              <a:t>regelmatig</a:t>
            </a:r>
            <a:r>
              <a:rPr lang="en-US" dirty="0"/>
              <a:t> om feedback </a:t>
            </a:r>
            <a:r>
              <a:rPr lang="en-US" dirty="0" err="1"/>
              <a:t>te</a:t>
            </a:r>
            <a:r>
              <a:rPr lang="en-US" dirty="0"/>
              <a:t> </a:t>
            </a:r>
            <a:r>
              <a:rPr lang="en-US" dirty="0" err="1"/>
              <a:t>vragen</a:t>
            </a:r>
            <a:r>
              <a:rPr lang="en-US" dirty="0"/>
              <a:t> </a:t>
            </a:r>
            <a:r>
              <a:rPr lang="en-US" dirty="0" err="1"/>
              <a:t>wanneer</a:t>
            </a:r>
            <a:r>
              <a:rPr lang="en-US" dirty="0"/>
              <a:t> u </a:t>
            </a:r>
            <a:r>
              <a:rPr lang="en-US" dirty="0" err="1"/>
              <a:t>deze</a:t>
            </a:r>
            <a:r>
              <a:rPr lang="en-US" dirty="0"/>
              <a:t> </a:t>
            </a:r>
            <a:r>
              <a:rPr lang="en-US" dirty="0" err="1"/>
              <a:t>volgens</a:t>
            </a:r>
            <a:r>
              <a:rPr lang="en-US" dirty="0"/>
              <a:t> u </a:t>
            </a:r>
            <a:r>
              <a:rPr lang="en-US" dirty="0" err="1"/>
              <a:t>onvoldoende</a:t>
            </a:r>
            <a:r>
              <a:rPr lang="en-US" dirty="0"/>
              <a:t> </a:t>
            </a:r>
            <a:r>
              <a:rPr lang="en-US" dirty="0" err="1"/>
              <a:t>krijgt</a:t>
            </a:r>
            <a:r>
              <a:rPr lang="en-US" dirty="0"/>
              <a:t>.</a:t>
            </a:r>
            <a:endParaRPr lang="nl-BE" dirty="0"/>
          </a:p>
          <a:p>
            <a:pPr lvl="1"/>
            <a:endParaRPr lang="nl-BE" dirty="0"/>
          </a:p>
        </p:txBody>
      </p:sp>
    </p:spTree>
    <p:extLst>
      <p:ext uri="{BB962C8B-B14F-4D97-AF65-F5344CB8AC3E}">
        <p14:creationId xmlns:p14="http://schemas.microsoft.com/office/powerpoint/2010/main" val="404751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Wanneer succesvol ?</a:t>
            </a:r>
          </a:p>
        </p:txBody>
      </p:sp>
      <p:sp>
        <p:nvSpPr>
          <p:cNvPr id="3" name="Content Placeholder 2"/>
          <p:cNvSpPr>
            <a:spLocks noGrp="1"/>
          </p:cNvSpPr>
          <p:nvPr>
            <p:ph idx="1"/>
          </p:nvPr>
        </p:nvSpPr>
        <p:spPr/>
        <p:txBody>
          <a:bodyPr>
            <a:normAutofit fontScale="62500" lnSpcReduction="20000"/>
          </a:bodyPr>
          <a:lstStyle/>
          <a:p>
            <a:r>
              <a:rPr lang="nl-BE" dirty="0"/>
              <a:t>Juiste timing</a:t>
            </a:r>
          </a:p>
          <a:p>
            <a:pPr lvl="1"/>
            <a:r>
              <a:rPr lang="nl-BE" dirty="0"/>
              <a:t>Algemeen : hoe sneller, hoe beter</a:t>
            </a:r>
          </a:p>
          <a:p>
            <a:r>
              <a:rPr lang="nl-BE" dirty="0"/>
              <a:t>Specifiek, met focus op gedrag eerder dan de persoon zelf</a:t>
            </a:r>
          </a:p>
          <a:p>
            <a:pPr lvl="1"/>
            <a:r>
              <a:rPr lang="nl-BE" dirty="0"/>
              <a:t>Focus op beschrijving en gedrag, eerder dan oordeel</a:t>
            </a:r>
          </a:p>
          <a:p>
            <a:pPr lvl="1"/>
            <a:r>
              <a:rPr lang="nl-BE" u="sng" dirty="0"/>
              <a:t>Beperk u tot het gedrag van de persoon zelf </a:t>
            </a:r>
            <a:r>
              <a:rPr lang="nl-BE" dirty="0"/>
              <a:t>– vergelijk niet met anderen</a:t>
            </a:r>
          </a:p>
          <a:p>
            <a:pPr lvl="1"/>
            <a:r>
              <a:rPr lang="nl-BE" dirty="0"/>
              <a:t>Voorbeeld</a:t>
            </a:r>
          </a:p>
          <a:p>
            <a:pPr lvl="2"/>
            <a:r>
              <a:rPr lang="nl-BE" dirty="0"/>
              <a:t>“Toen je vandaag die moeilijke leerling tewoord stond, toonde jij veel geduld en respect in de manier waarop je met hem omging.</a:t>
            </a:r>
          </a:p>
          <a:p>
            <a:pPr lvl="2"/>
            <a:r>
              <a:rPr lang="nl-BE" dirty="0"/>
              <a:t>Niet : “jij bent als persoon heel geduldig” of “jij bent de geduldigste persoon van het hele team”.</a:t>
            </a:r>
          </a:p>
          <a:p>
            <a:r>
              <a:rPr lang="nl-BE" dirty="0"/>
              <a:t>Authentiek / geloofwaardig</a:t>
            </a:r>
          </a:p>
          <a:p>
            <a:pPr lvl="1"/>
            <a:r>
              <a:rPr lang="nl-BE" dirty="0"/>
              <a:t>Voorzien een goede balans tussen positieve en negatieve feedback. Niet overdrijven, anders gaan mensen dit beginnen wantrouwen. </a:t>
            </a:r>
          </a:p>
          <a:p>
            <a:r>
              <a:rPr lang="nl-BE" dirty="0"/>
              <a:t>Gericht naar een positief resultaat</a:t>
            </a:r>
          </a:p>
        </p:txBody>
      </p:sp>
      <p:sp>
        <p:nvSpPr>
          <p:cNvPr id="4" name="Slide Number Placeholder 3"/>
          <p:cNvSpPr>
            <a:spLocks noGrp="1"/>
          </p:cNvSpPr>
          <p:nvPr>
            <p:ph type="sldNum" sz="quarter" idx="4"/>
          </p:nvPr>
        </p:nvSpPr>
        <p:spPr/>
        <p:txBody>
          <a:bodyPr/>
          <a:lstStyle/>
          <a:p>
            <a:fld id="{9331019C-3939-5F43-B75D-CFD4E736BA37}" type="slidenum">
              <a:rPr lang="nl-NL" smtClean="0"/>
              <a:pPr/>
              <a:t>4</a:t>
            </a:fld>
            <a:endParaRPr lang="nl-NL"/>
          </a:p>
        </p:txBody>
      </p:sp>
    </p:spTree>
    <p:extLst>
      <p:ext uri="{BB962C8B-B14F-4D97-AF65-F5344CB8AC3E}">
        <p14:creationId xmlns:p14="http://schemas.microsoft.com/office/powerpoint/2010/main" val="1801536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a:t>Constructieve feedback : stappen</a:t>
            </a:r>
            <a:endParaRPr lang="en-US" dirty="0"/>
          </a:p>
        </p:txBody>
      </p:sp>
      <p:graphicFrame>
        <p:nvGraphicFramePr>
          <p:cNvPr id="5" name="Diagram 4"/>
          <p:cNvGraphicFramePr/>
          <p:nvPr>
            <p:extLst>
              <p:ext uri="{D42A27DB-BD31-4B8C-83A1-F6EECF244321}">
                <p14:modId xmlns:p14="http://schemas.microsoft.com/office/powerpoint/2010/main" val="683118536"/>
              </p:ext>
            </p:extLst>
          </p:nvPr>
        </p:nvGraphicFramePr>
        <p:xfrm>
          <a:off x="683568" y="692696"/>
          <a:ext cx="7488832"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Callout 3"/>
          <p:cNvSpPr/>
          <p:nvPr/>
        </p:nvSpPr>
        <p:spPr>
          <a:xfrm>
            <a:off x="5879620" y="1196752"/>
            <a:ext cx="2808312" cy="1008112"/>
          </a:xfrm>
          <a:prstGeom prst="wedgeEllipseCallout">
            <a:avLst>
              <a:gd name="adj1" fmla="val -64557"/>
              <a:gd name="adj2" fmla="val -78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a:t>Kan zowel over negatieve als positieve dingen gaan</a:t>
            </a:r>
            <a:endParaRPr lang="en-US" sz="1600" dirty="0"/>
          </a:p>
        </p:txBody>
      </p:sp>
    </p:spTree>
    <p:extLst>
      <p:ext uri="{BB962C8B-B14F-4D97-AF65-F5344CB8AC3E}">
        <p14:creationId xmlns:p14="http://schemas.microsoft.com/office/powerpoint/2010/main" val="396081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De stappen</a:t>
            </a:r>
            <a:endParaRPr lang="en-US" dirty="0"/>
          </a:p>
        </p:txBody>
      </p:sp>
      <p:sp>
        <p:nvSpPr>
          <p:cNvPr id="4" name="Content Placeholder 3"/>
          <p:cNvSpPr>
            <a:spLocks noGrp="1"/>
          </p:cNvSpPr>
          <p:nvPr>
            <p:ph idx="1"/>
          </p:nvPr>
        </p:nvSpPr>
        <p:spPr/>
        <p:txBody>
          <a:bodyPr>
            <a:normAutofit fontScale="92500" lnSpcReduction="20000"/>
          </a:bodyPr>
          <a:lstStyle/>
          <a:p>
            <a:pPr>
              <a:buFont typeface="+mj-lt"/>
              <a:buAutoNum type="arabicPeriod"/>
            </a:pPr>
            <a:r>
              <a:rPr lang="nl-BE" dirty="0"/>
              <a:t>Initieer</a:t>
            </a:r>
          </a:p>
          <a:p>
            <a:pPr lvl="1"/>
            <a:r>
              <a:rPr lang="nl-BE" dirty="0"/>
              <a:t>“Ik wil het even hebben over...”</a:t>
            </a:r>
          </a:p>
          <a:p>
            <a:pPr lvl="1"/>
            <a:r>
              <a:rPr lang="nl-BE" dirty="0"/>
              <a:t>“Ik heb de nood om je te zeggen dat ...”</a:t>
            </a:r>
          </a:p>
          <a:p>
            <a:pPr>
              <a:buFont typeface="+mj-lt"/>
              <a:buAutoNum type="arabicPeriod"/>
            </a:pPr>
            <a:r>
              <a:rPr lang="nl-BE" dirty="0"/>
              <a:t>Beschrijf specifiek wat je hebt geobserveerd</a:t>
            </a:r>
          </a:p>
          <a:p>
            <a:pPr lvl="1"/>
            <a:r>
              <a:rPr lang="nl-BE" dirty="0"/>
              <a:t>“Toen je vanochtend met die moeilijke leerling in de gang aan het praten was, heb ik gemerkt dat je veel tijd genomen hebt om goed naar hem/haar te luisteren en dat je hem/haar, ondanks tegenwerking, met veel respect bent blijven behandelen” </a:t>
            </a:r>
          </a:p>
          <a:p>
            <a:pPr lvl="1"/>
            <a:r>
              <a:rPr lang="nl-BE" dirty="0"/>
              <a:t>“Ik heb gemerkt dat je vandaag niet aanwezig was bij onze teambordsessie”</a:t>
            </a:r>
          </a:p>
          <a:p>
            <a:pPr>
              <a:buFont typeface="+mj-lt"/>
              <a:buAutoNum type="arabicPeriod"/>
            </a:pPr>
            <a:endParaRPr lang="en-US" dirty="0"/>
          </a:p>
        </p:txBody>
      </p:sp>
      <p:sp>
        <p:nvSpPr>
          <p:cNvPr id="3" name="Subtitle 2"/>
          <p:cNvSpPr>
            <a:spLocks noGrp="1"/>
          </p:cNvSpPr>
          <p:nvPr>
            <p:ph type="subTitle" idx="4294967295"/>
          </p:nvPr>
        </p:nvSpPr>
        <p:spPr>
          <a:xfrm>
            <a:off x="0" y="1071563"/>
            <a:ext cx="8208963" cy="576262"/>
          </a:xfrm>
        </p:spPr>
        <p:txBody>
          <a:bodyPr>
            <a:normAutofit lnSpcReduction="10000"/>
          </a:bodyPr>
          <a:lstStyle/>
          <a:p>
            <a:endParaRPr lang="en-US" dirty="0"/>
          </a:p>
        </p:txBody>
      </p:sp>
    </p:spTree>
    <p:extLst>
      <p:ext uri="{BB962C8B-B14F-4D97-AF65-F5344CB8AC3E}">
        <p14:creationId xmlns:p14="http://schemas.microsoft.com/office/powerpoint/2010/main" val="90086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De stappen (2)</a:t>
            </a:r>
            <a:endParaRPr lang="en-US" dirty="0"/>
          </a:p>
        </p:txBody>
      </p:sp>
      <p:sp>
        <p:nvSpPr>
          <p:cNvPr id="4" name="Content Placeholder 3"/>
          <p:cNvSpPr>
            <a:spLocks noGrp="1"/>
          </p:cNvSpPr>
          <p:nvPr>
            <p:ph idx="1"/>
          </p:nvPr>
        </p:nvSpPr>
        <p:spPr/>
        <p:txBody>
          <a:bodyPr>
            <a:normAutofit fontScale="62500" lnSpcReduction="20000"/>
          </a:bodyPr>
          <a:lstStyle/>
          <a:p>
            <a:pPr>
              <a:buFont typeface="+mj-lt"/>
              <a:buAutoNum type="arabicPeriod" startAt="3"/>
            </a:pPr>
            <a:r>
              <a:rPr lang="nl-BE" dirty="0"/>
              <a:t>Beschrijf uw eigen reactie (en die van anderen) op het geobserveerde gedrag van de collega (welk effect heeft het op u en collega’s ?) </a:t>
            </a:r>
          </a:p>
          <a:p>
            <a:pPr lvl="1"/>
            <a:r>
              <a:rPr lang="nl-BE" dirty="0"/>
              <a:t>“Wij waren echt onder de indruk van de manier waarop je dat hebt aangepakt en wij hebben het gevoel dat jij daarin echt bent gegroeid” </a:t>
            </a:r>
          </a:p>
          <a:p>
            <a:pPr lvl="1"/>
            <a:r>
              <a:rPr lang="nl-BE" dirty="0"/>
              <a:t>“Het geeft mij en de collega’s van ons team de indruk dat je niet wil meewerken en verantwoordelijkheden wil opnemen zoals de anderen. En net in deze drukke tijden maakt dit ons leven niet gemakkelijker.”</a:t>
            </a:r>
          </a:p>
          <a:p>
            <a:pPr>
              <a:buFont typeface="+mj-lt"/>
              <a:buAutoNum type="arabicPeriod" startAt="4"/>
            </a:pPr>
            <a:r>
              <a:rPr lang="nl-BE" dirty="0"/>
              <a:t>Bied de andere de gelegenheid om te antwoorden</a:t>
            </a:r>
          </a:p>
          <a:p>
            <a:pPr lvl="1"/>
            <a:r>
              <a:rPr lang="nl-BE" dirty="0"/>
              <a:t>“Dank je wel, heel lief van jullie. Het lukt me niet altijd hoor.”</a:t>
            </a:r>
          </a:p>
          <a:p>
            <a:pPr lvl="1"/>
            <a:r>
              <a:rPr lang="nl-BE" dirty="0"/>
              <a:t>“Persoonlijk zie ik het niet zo. Ik was er inderdaad niet, maar gisterenavond heb ik nog heel lang zitten doorwerken aan ons project X, en dat is nu zo goed als helemaal voorbereid”. </a:t>
            </a:r>
          </a:p>
          <a:p>
            <a:pPr lvl="1"/>
            <a:r>
              <a:rPr lang="nl-BE" dirty="0"/>
              <a:t>Tip : als de andere persoon niet antwoordt, stel een open vraag zoals “Hoe zie jij dat ?” of “Wat denk jij daarvan?”</a:t>
            </a:r>
          </a:p>
          <a:p>
            <a:pPr>
              <a:buFont typeface="+mj-lt"/>
              <a:buAutoNum type="arabicPeriod" startAt="3"/>
            </a:pPr>
            <a:endParaRPr lang="en-US" dirty="0"/>
          </a:p>
        </p:txBody>
      </p:sp>
    </p:spTree>
    <p:extLst>
      <p:ext uri="{BB962C8B-B14F-4D97-AF65-F5344CB8AC3E}">
        <p14:creationId xmlns:p14="http://schemas.microsoft.com/office/powerpoint/2010/main" val="190296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De stappen (3)</a:t>
            </a:r>
            <a:endParaRPr lang="en-US" dirty="0"/>
          </a:p>
        </p:txBody>
      </p:sp>
      <p:sp>
        <p:nvSpPr>
          <p:cNvPr id="4" name="Content Placeholder 3"/>
          <p:cNvSpPr>
            <a:spLocks noGrp="1"/>
          </p:cNvSpPr>
          <p:nvPr>
            <p:ph idx="1"/>
          </p:nvPr>
        </p:nvSpPr>
        <p:spPr/>
        <p:txBody>
          <a:bodyPr>
            <a:normAutofit fontScale="55000" lnSpcReduction="20000"/>
          </a:bodyPr>
          <a:lstStyle/>
          <a:p>
            <a:pPr>
              <a:buFont typeface="+mj-lt"/>
              <a:buAutoNum type="arabicPeriod" startAt="5"/>
            </a:pPr>
            <a:r>
              <a:rPr lang="nl-BE" dirty="0"/>
              <a:t>Zoek naar oplossingen</a:t>
            </a:r>
          </a:p>
          <a:p>
            <a:pPr lvl="1"/>
            <a:r>
              <a:rPr lang="nl-BE" dirty="0"/>
              <a:t>Tip: Soms is dit niet gepast (en komt het daardoor belerend over). Gebruik uw gezond verstand. </a:t>
            </a:r>
          </a:p>
          <a:p>
            <a:pPr lvl="1"/>
            <a:r>
              <a:rPr lang="nl-BE" dirty="0"/>
              <a:t>“Zou het een idee zijn om ons teamoverleg op een beter uur te leggen, zodat het voor jou eenvoudiger zou zijn om aan te sluiten ?</a:t>
            </a:r>
          </a:p>
          <a:p>
            <a:pPr lvl="1"/>
            <a:r>
              <a:rPr lang="nl-BE" dirty="0"/>
              <a:t>“Kan je voortaan in een gelijkaardige situatie een klein berichtje sturen, zodat wij als team op de hoogte zijn van de status van het project en de reden waarom je er niet bent ?”</a:t>
            </a:r>
          </a:p>
          <a:p>
            <a:pPr>
              <a:buFont typeface="+mj-lt"/>
              <a:buAutoNum type="arabicPeriod" startAt="6"/>
            </a:pPr>
            <a:r>
              <a:rPr lang="nl-BE" dirty="0"/>
              <a:t>Vat samen (de voorgestelde oplossing, gewenst resultaat)</a:t>
            </a:r>
          </a:p>
          <a:p>
            <a:pPr lvl="1"/>
            <a:r>
              <a:rPr lang="nl-BE" dirty="0"/>
              <a:t>“Zoals besproken zal jij een berichtje sturen wanneer je de teambordsessie niet kunt bijwonen, en we kunnen dit ook als een regel voor iedereen vastleggen. Op die manier kennen we de status van de dingen en moeten we ons geen zorgen maken over betrokkenheid bij de teamwerking”. </a:t>
            </a:r>
          </a:p>
          <a:p>
            <a:pPr lvl="1"/>
            <a:r>
              <a:rPr lang="nl-BE" dirty="0"/>
              <a:t>Tip : goed idee om uw steun uit te drukken naar de andere persoon toe</a:t>
            </a:r>
          </a:p>
          <a:p>
            <a:pPr lvl="2"/>
            <a:r>
              <a:rPr lang="nl-BE" dirty="0"/>
              <a:t>“Zelf zal ik al eens kijken of de we timing nog kunnen verbeteren, zodat we zoveel mogelijk teamleden kunnen samenkrijgen”</a:t>
            </a:r>
          </a:p>
          <a:p>
            <a:pPr lvl="2"/>
            <a:r>
              <a:rPr lang="nl-BE" dirty="0"/>
              <a:t>“Je kan het gerust de status update naar mij sturen, dan neem ik het wel mee naar de sessie”</a:t>
            </a:r>
            <a:endParaRPr lang="en-US" dirty="0"/>
          </a:p>
        </p:txBody>
      </p:sp>
    </p:spTree>
    <p:extLst>
      <p:ext uri="{BB962C8B-B14F-4D97-AF65-F5344CB8AC3E}">
        <p14:creationId xmlns:p14="http://schemas.microsoft.com/office/powerpoint/2010/main" val="52026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38852" y="20492"/>
            <a:ext cx="10082852" cy="6943726"/>
          </a:xfrm>
          <a:prstGeom prst="rect">
            <a:avLst/>
          </a:prstGeom>
        </p:spPr>
      </p:pic>
      <p:sp>
        <p:nvSpPr>
          <p:cNvPr id="2" name="Title 1"/>
          <p:cNvSpPr>
            <a:spLocks noGrp="1"/>
          </p:cNvSpPr>
          <p:nvPr>
            <p:ph type="title"/>
          </p:nvPr>
        </p:nvSpPr>
        <p:spPr/>
        <p:txBody>
          <a:bodyPr/>
          <a:lstStyle/>
          <a:p>
            <a:r>
              <a:rPr lang="nl-BE" dirty="0"/>
              <a:t>Oefening</a:t>
            </a:r>
            <a:endParaRPr lang="en-US" dirty="0"/>
          </a:p>
        </p:txBody>
      </p:sp>
    </p:spTree>
    <p:extLst>
      <p:ext uri="{BB962C8B-B14F-4D97-AF65-F5344CB8AC3E}">
        <p14:creationId xmlns:p14="http://schemas.microsoft.com/office/powerpoint/2010/main" val="1687015805"/>
      </p:ext>
    </p:extLst>
  </p:cSld>
  <p:clrMapOvr>
    <a:masterClrMapping/>
  </p:clrMapOvr>
  <p:transition>
    <p:wipe dir="d"/>
  </p:transition>
</p:sld>
</file>

<file path=ppt/theme/theme1.xml><?xml version="1.0" encoding="utf-8"?>
<a:theme xmlns:a="http://schemas.openxmlformats.org/drawingml/2006/main" name="FS sjabloon voorste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FS sjabloon voorstel.potx</Template>
  <TotalTime>6595</TotalTime>
  <Words>1488</Words>
  <Application>Microsoft Office PowerPoint</Application>
  <PresentationFormat>On-screen Show (4:3)</PresentationFormat>
  <Paragraphs>77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 Neue</vt:lpstr>
      <vt:lpstr>Helvetica Neue Bold Condensed</vt:lpstr>
      <vt:lpstr>Helvetica Neue Light</vt:lpstr>
      <vt:lpstr>FS sjabloon voorstel</vt:lpstr>
      <vt:lpstr>TOOL –  constructieve feedback geven</vt:lpstr>
      <vt:lpstr>Constructieve feedback</vt:lpstr>
      <vt:lpstr>Feedback</vt:lpstr>
      <vt:lpstr>Wanneer succesvol ?</vt:lpstr>
      <vt:lpstr>Constructieve feedback : stappen</vt:lpstr>
      <vt:lpstr>De stappen</vt:lpstr>
      <vt:lpstr>De stappen (2)</vt:lpstr>
      <vt:lpstr>De stappen (3)</vt:lpstr>
      <vt:lpstr>Oefening</vt:lpstr>
      <vt:lpstr>Oefening 1</vt:lpstr>
      <vt:lpstr>Oefening 1</vt:lpstr>
      <vt:lpstr>Oefening 2</vt:lpstr>
      <vt:lpstr>Oefening 2</vt:lpstr>
    </vt:vector>
  </TitlesOfParts>
  <Company>Prevent vzw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GO4GOLD</dc:title>
  <dc:creator>Lieven Eeckelaert</dc:creator>
  <cp:lastModifiedBy>Tim Van Daele</cp:lastModifiedBy>
  <cp:revision>437</cp:revision>
  <cp:lastPrinted>2015-06-08T09:47:41Z</cp:lastPrinted>
  <dcterms:created xsi:type="dcterms:W3CDTF">2014-09-02T20:49:16Z</dcterms:created>
  <dcterms:modified xsi:type="dcterms:W3CDTF">2017-03-12T09:24:09Z</dcterms:modified>
</cp:coreProperties>
</file>